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b" ContentType="application/vnd.ms-excel.sheet.binary.macroEnabled.12"/>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6.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8.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9.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0.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1.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2.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3.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14.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15.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16.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17.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18.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76" r:id="rId6"/>
    <p:sldMasterId id="2147483686" r:id="rId7"/>
    <p:sldMasterId id="2147483703" r:id="rId8"/>
    <p:sldMasterId id="2147483715" r:id="rId9"/>
    <p:sldMasterId id="2147483727" r:id="rId10"/>
  </p:sldMasterIdLst>
  <p:notesMasterIdLst>
    <p:notesMasterId r:id="rId50"/>
  </p:notesMasterIdLst>
  <p:sldIdLst>
    <p:sldId id="257" r:id="rId11"/>
    <p:sldId id="258"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96" r:id="rId33"/>
    <p:sldId id="259" r:id="rId34"/>
    <p:sldId id="260" r:id="rId35"/>
    <p:sldId id="261" r:id="rId36"/>
    <p:sldId id="262" r:id="rId37"/>
    <p:sldId id="263" r:id="rId38"/>
    <p:sldId id="264" r:id="rId39"/>
    <p:sldId id="286" r:id="rId40"/>
    <p:sldId id="287" r:id="rId41"/>
    <p:sldId id="288" r:id="rId42"/>
    <p:sldId id="289" r:id="rId43"/>
    <p:sldId id="290" r:id="rId44"/>
    <p:sldId id="291" r:id="rId45"/>
    <p:sldId id="292" r:id="rId46"/>
    <p:sldId id="293" r:id="rId47"/>
    <p:sldId id="294" r:id="rId48"/>
    <p:sldId id="295" r:id="rId49"/>
  </p:sldIdLst>
  <p:sldSz cx="9144000" cy="6858000" type="screen4x3"/>
  <p:notesSz cx="6858000" cy="9144000"/>
  <p:custShowLst>
    <p:custShow name="METODOLOGIA TRADICIONAL" id="0">
      <p:sldLst>
        <p:sld r:id="rId13"/>
        <p:sld r:id="rId14"/>
        <p:sld r:id="rId15"/>
        <p:sld r:id="rId16"/>
        <p:sld r:id="rId17"/>
        <p:sld r:id="rId18"/>
        <p:sld r:id="rId19"/>
        <p:sld r:id="rId20"/>
        <p:sld r:id="rId21"/>
        <p:sld r:id="rId22"/>
        <p:sld r:id="rId23"/>
        <p:sld r:id="rId24"/>
        <p:sld r:id="rId25"/>
        <p:sld r:id="rId26"/>
        <p:sld r:id="rId27"/>
        <p:sld r:id="rId28"/>
        <p:sld r:id="rId29"/>
        <p:sld r:id="rId30"/>
        <p:sld r:id="rId31"/>
        <p:sld r:id="rId32"/>
      </p:sldLst>
    </p:custShow>
    <p:custShow name="CANALES_DIGITALES" id="1">
      <p:sldLst>
        <p:sld r:id="rId34"/>
        <p:sld r:id="rId35"/>
        <p:sld r:id="rId36"/>
        <p:sld r:id="rId37"/>
        <p:sld r:id="rId38"/>
        <p:sld r:id="rId39"/>
      </p:sldLst>
    </p:custShow>
    <p:custShow name="PASIVOS" id="2">
      <p:sldLst>
        <p:sld r:id="rId40"/>
        <p:sld r:id="rId41"/>
        <p:sld r:id="rId42"/>
        <p:sld r:id="rId43"/>
        <p:sld r:id="rId44"/>
        <p:sld r:id="rId45"/>
        <p:sld r:id="rId46"/>
        <p:sld r:id="rId47"/>
        <p:sld r:id="rId48"/>
      </p:sldLst>
    </p:custShow>
    <p:custShow name="Sistemas_Core" id="3">
      <p:sldLst/>
    </p:custShow>
  </p:custShowLst>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086" y="-79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notesMaster" Target="notesMasters/notesMaster1.xml"/><Relationship Id="rId7"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10" Type="http://schemas.openxmlformats.org/officeDocument/2006/relationships/slideMaster" Target="slideMasters/slideMaster6.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8" Type="http://schemas.openxmlformats.org/officeDocument/2006/relationships/slideMaster" Target="slideMasters/slideMaster4.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L"/>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1E198D-9A93-4A9B-8B9D-78779DF66804}" type="datetimeFigureOut">
              <a:rPr lang="es-CL" smtClean="0"/>
              <a:t>19/03/2015</a:t>
            </a:fld>
            <a:endParaRPr lang="es-CL"/>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L"/>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L"/>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A4B30D-715D-4238-A31B-57397B927746}" type="slidenum">
              <a:rPr lang="es-CL" smtClean="0"/>
              <a:t>‹Nº›</a:t>
            </a:fld>
            <a:endParaRPr lang="es-CL"/>
          </a:p>
        </p:txBody>
      </p:sp>
    </p:spTree>
    <p:extLst>
      <p:ext uri="{BB962C8B-B14F-4D97-AF65-F5344CB8AC3E}">
        <p14:creationId xmlns:p14="http://schemas.microsoft.com/office/powerpoint/2010/main" val="3589557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3</a:t>
            </a:fld>
            <a:endParaRPr lang="de-DE" smtClean="0">
              <a:solidFill>
                <a:prstClr val="black"/>
              </a:solidFill>
            </a:endParaRPr>
          </a:p>
        </p:txBody>
      </p:sp>
    </p:spTree>
    <p:extLst>
      <p:ext uri="{BB962C8B-B14F-4D97-AF65-F5344CB8AC3E}">
        <p14:creationId xmlns:p14="http://schemas.microsoft.com/office/powerpoint/2010/main" val="4135758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12</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13</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14</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15</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16</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17</a:t>
            </a:fld>
            <a:endParaRPr lang="de-DE" smtClean="0">
              <a:solidFill>
                <a:prstClr val="black"/>
              </a:solidFill>
            </a:endParaRPr>
          </a:p>
        </p:txBody>
      </p:sp>
    </p:spTree>
    <p:extLst>
      <p:ext uri="{BB962C8B-B14F-4D97-AF65-F5344CB8AC3E}">
        <p14:creationId xmlns:p14="http://schemas.microsoft.com/office/powerpoint/2010/main" val="2767402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18</a:t>
            </a:fld>
            <a:endParaRPr lang="de-DE" smtClean="0">
              <a:solidFill>
                <a:prstClr val="black"/>
              </a:solidFill>
            </a:endParaRPr>
          </a:p>
        </p:txBody>
      </p:sp>
    </p:spTree>
    <p:extLst>
      <p:ext uri="{BB962C8B-B14F-4D97-AF65-F5344CB8AC3E}">
        <p14:creationId xmlns:p14="http://schemas.microsoft.com/office/powerpoint/2010/main" val="75720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19</a:t>
            </a:fld>
            <a:endParaRPr lang="de-DE" smtClean="0">
              <a:solidFill>
                <a:prstClr val="black"/>
              </a:solidFill>
            </a:endParaRPr>
          </a:p>
        </p:txBody>
      </p:sp>
    </p:spTree>
    <p:extLst>
      <p:ext uri="{BB962C8B-B14F-4D97-AF65-F5344CB8AC3E}">
        <p14:creationId xmlns:p14="http://schemas.microsoft.com/office/powerpoint/2010/main" val="2741230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20</a:t>
            </a:fld>
            <a:endParaRPr lang="de-DE" smtClean="0">
              <a:solidFill>
                <a:prstClr val="black"/>
              </a:solidFill>
            </a:endParaRPr>
          </a:p>
        </p:txBody>
      </p:sp>
    </p:spTree>
    <p:extLst>
      <p:ext uri="{BB962C8B-B14F-4D97-AF65-F5344CB8AC3E}">
        <p14:creationId xmlns:p14="http://schemas.microsoft.com/office/powerpoint/2010/main" val="4064987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21</a:t>
            </a:fld>
            <a:endParaRPr lang="de-DE" smtClean="0">
              <a:solidFill>
                <a:prstClr val="black"/>
              </a:solidFill>
            </a:endParaRPr>
          </a:p>
        </p:txBody>
      </p:sp>
    </p:spTree>
    <p:extLst>
      <p:ext uri="{BB962C8B-B14F-4D97-AF65-F5344CB8AC3E}">
        <p14:creationId xmlns:p14="http://schemas.microsoft.com/office/powerpoint/2010/main" val="2188986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4</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22</a:t>
            </a:fld>
            <a:endParaRPr lang="de-DE" smtClean="0">
              <a:solidFill>
                <a:prstClr val="black"/>
              </a:solidFill>
            </a:endParaRPr>
          </a:p>
        </p:txBody>
      </p:sp>
    </p:spTree>
    <p:extLst>
      <p:ext uri="{BB962C8B-B14F-4D97-AF65-F5344CB8AC3E}">
        <p14:creationId xmlns:p14="http://schemas.microsoft.com/office/powerpoint/2010/main" val="4135758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23</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a:p>
        </p:txBody>
      </p:sp>
      <p:sp>
        <p:nvSpPr>
          <p:cNvPr id="4" name="3 Marcador de número de diapositiva"/>
          <p:cNvSpPr>
            <a:spLocks noGrp="1"/>
          </p:cNvSpPr>
          <p:nvPr>
            <p:ph type="sldNum" sz="quarter" idx="10"/>
          </p:nvPr>
        </p:nvSpPr>
        <p:spPr/>
        <p:txBody>
          <a:bodyPr/>
          <a:lstStyle/>
          <a:p>
            <a:pPr>
              <a:defRPr/>
            </a:pPr>
            <a:fld id="{92D67230-B86F-46D1-9871-53E01D36E433}" type="slidenum">
              <a:rPr lang="es-CL" smtClean="0">
                <a:solidFill>
                  <a:prstClr val="black"/>
                </a:solidFill>
              </a:rPr>
              <a:pPr>
                <a:defRPr/>
              </a:pPr>
              <a:t>33</a:t>
            </a:fld>
            <a:endParaRPr lang="es-CL">
              <a:solidFill>
                <a:prstClr val="black"/>
              </a:solidFill>
            </a:endParaRPr>
          </a:p>
        </p:txBody>
      </p:sp>
    </p:spTree>
    <p:extLst>
      <p:ext uri="{BB962C8B-B14F-4D97-AF65-F5344CB8AC3E}">
        <p14:creationId xmlns:p14="http://schemas.microsoft.com/office/powerpoint/2010/main" val="2779948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5</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6</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7</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8</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9</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10</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11</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5" name="Marcador de fecha 3"/>
          <p:cNvSpPr>
            <a:spLocks noGrp="1"/>
          </p:cNvSpPr>
          <p:nvPr>
            <p:ph type="dt" sz="half" idx="10"/>
          </p:nvPr>
        </p:nvSpPr>
        <p:spPr>
          <a:xfrm>
            <a:off x="457200" y="6153150"/>
            <a:ext cx="2133600" cy="365125"/>
          </a:xfrm>
        </p:spPr>
        <p:txBody>
          <a:bodyPr/>
          <a:lstStyle>
            <a:lvl1pPr>
              <a:defRPr/>
            </a:lvl1pPr>
          </a:lstStyle>
          <a:p>
            <a:pPr>
              <a:defRPr/>
            </a:pPr>
            <a:fld id="{0E32B183-8BBC-41DE-B6B0-7DB9179AAF2C}" type="datetime1">
              <a:rPr lang="es-ES"/>
              <a:pPr>
                <a:defRPr/>
              </a:pPr>
              <a:t>19/03/2015</a:t>
            </a:fld>
            <a:endParaRPr lang="es-ES"/>
          </a:p>
        </p:txBody>
      </p:sp>
      <p:sp>
        <p:nvSpPr>
          <p:cNvPr id="6" name="Marcador de pie de página 4"/>
          <p:cNvSpPr>
            <a:spLocks noGrp="1"/>
          </p:cNvSpPr>
          <p:nvPr>
            <p:ph type="ftr" sz="quarter" idx="11"/>
          </p:nvPr>
        </p:nvSpPr>
        <p:spPr>
          <a:xfrm>
            <a:off x="3124200" y="6153150"/>
            <a:ext cx="2895600" cy="365125"/>
          </a:xfrm>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a:xfrm>
            <a:off x="6553200" y="6153150"/>
            <a:ext cx="2133600" cy="365125"/>
          </a:xfrm>
        </p:spPr>
        <p:txBody>
          <a:bodyPr/>
          <a:lstStyle>
            <a:lvl1pPr>
              <a:defRPr/>
            </a:lvl1pPr>
          </a:lstStyle>
          <a:p>
            <a:pPr>
              <a:defRPr/>
            </a:pPr>
            <a:fld id="{A1B9C5E9-0EA2-4BE7-B9F5-F3CDB182F4C9}" type="slidenum">
              <a:rPr lang="es-ES"/>
              <a:pPr>
                <a:defRPr/>
              </a:pPr>
              <a:t>‹Nº›</a:t>
            </a:fld>
            <a:endParaRPr lang="es-ES"/>
          </a:p>
        </p:txBody>
      </p:sp>
      <p:sp>
        <p:nvSpPr>
          <p:cNvPr id="8" name="Rectángulo 7"/>
          <p:cNvSpPr/>
          <p:nvPr userDrawn="1"/>
        </p:nvSpPr>
        <p:spPr>
          <a:xfrm>
            <a:off x="-1" y="0"/>
            <a:ext cx="9468465" cy="68580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0" fontAlgn="base" hangingPunct="0">
              <a:spcBef>
                <a:spcPct val="0"/>
              </a:spcBef>
              <a:spcAft>
                <a:spcPct val="0"/>
              </a:spcAft>
            </a:pPr>
            <a:endParaRPr lang="es-CL">
              <a:solidFill>
                <a:prstClr val="white"/>
              </a:solidFill>
            </a:endParaRPr>
          </a:p>
        </p:txBody>
      </p:sp>
    </p:spTree>
    <p:extLst>
      <p:ext uri="{BB962C8B-B14F-4D97-AF65-F5344CB8AC3E}">
        <p14:creationId xmlns:p14="http://schemas.microsoft.com/office/powerpoint/2010/main" val="2614144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53AD6BB7-95C7-434E-BB32-437C2A1B9BB8}" type="datetime1">
              <a:rPr lang="es-ES"/>
              <a:pPr>
                <a:defRPr/>
              </a:pPr>
              <a:t>19/03/2015</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AA3F02D1-9B9C-4A07-90B3-2CF6C4B11B4A}" type="slidenum">
              <a:rPr lang="es-ES"/>
              <a:pPr>
                <a:defRPr/>
              </a:pPr>
              <a:t>‹Nº›</a:t>
            </a:fld>
            <a:endParaRPr lang="es-ES"/>
          </a:p>
        </p:txBody>
      </p:sp>
    </p:spTree>
    <p:extLst>
      <p:ext uri="{BB962C8B-B14F-4D97-AF65-F5344CB8AC3E}">
        <p14:creationId xmlns:p14="http://schemas.microsoft.com/office/powerpoint/2010/main" val="1949483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4C4CE078-E032-486F-BFD0-39E4630BEBC4}" type="datetime1">
              <a:rPr lang="es-ES"/>
              <a:pPr>
                <a:defRPr/>
              </a:pPr>
              <a:t>19/03/2015</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EBBF8445-CD6F-4868-9EB1-EFCE57592AE7}" type="slidenum">
              <a:rPr lang="es-ES"/>
              <a:pPr>
                <a:defRPr/>
              </a:pPr>
              <a:t>‹Nº›</a:t>
            </a:fld>
            <a:endParaRPr lang="es-ES"/>
          </a:p>
        </p:txBody>
      </p:sp>
    </p:spTree>
    <p:extLst>
      <p:ext uri="{BB962C8B-B14F-4D97-AF65-F5344CB8AC3E}">
        <p14:creationId xmlns:p14="http://schemas.microsoft.com/office/powerpoint/2010/main" val="30165106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9" name="Picture 41"/>
          <p:cNvPicPr>
            <a:picLocks noChangeAspect="1" noChangeArrowheads="1"/>
          </p:cNvPicPr>
          <p:nvPr userDrawn="1"/>
        </p:nvPicPr>
        <p:blipFill>
          <a:blip r:embed="rId2" cstate="print"/>
          <a:srcRect/>
          <a:stretch>
            <a:fillRect/>
          </a:stretch>
        </p:blipFill>
        <p:spPr bwMode="auto">
          <a:xfrm>
            <a:off x="6573793" y="5950979"/>
            <a:ext cx="2277351" cy="462179"/>
          </a:xfrm>
          <a:prstGeom prst="rect">
            <a:avLst/>
          </a:prstGeom>
          <a:noFill/>
          <a:ln w="9525">
            <a:noFill/>
            <a:miter lim="800000"/>
            <a:headEnd/>
            <a:tailEnd/>
          </a:ln>
        </p:spPr>
      </p:pic>
      <p:pic>
        <p:nvPicPr>
          <p:cNvPr id="2" name="Imagen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9486" y="6096990"/>
            <a:ext cx="1253465" cy="316168"/>
          </a:xfrm>
          <a:prstGeom prst="rect">
            <a:avLst/>
          </a:prstGeom>
        </p:spPr>
      </p:pic>
    </p:spTree>
    <p:extLst>
      <p:ext uri="{BB962C8B-B14F-4D97-AF65-F5344CB8AC3E}">
        <p14:creationId xmlns:p14="http://schemas.microsoft.com/office/powerpoint/2010/main" val="1007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Diapositiva de título">
    <p:spTree>
      <p:nvGrpSpPr>
        <p:cNvPr id="1" name=""/>
        <p:cNvGrpSpPr/>
        <p:nvPr/>
      </p:nvGrpSpPr>
      <p:grpSpPr>
        <a:xfrm>
          <a:off x="0" y="0"/>
          <a:ext cx="0" cy="0"/>
          <a:chOff x="0" y="0"/>
          <a:chExt cx="0" cy="0"/>
        </a:xfrm>
      </p:grpSpPr>
      <p:pic>
        <p:nvPicPr>
          <p:cNvPr id="11" name="Imagen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3626" y="6149229"/>
            <a:ext cx="1438265" cy="362781"/>
          </a:xfrm>
          <a:prstGeom prst="rect">
            <a:avLst/>
          </a:prstGeom>
        </p:spPr>
      </p:pic>
    </p:spTree>
    <p:extLst>
      <p:ext uri="{BB962C8B-B14F-4D97-AF65-F5344CB8AC3E}">
        <p14:creationId xmlns:p14="http://schemas.microsoft.com/office/powerpoint/2010/main" val="1503918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Nur Titel">
    <p:spTree>
      <p:nvGrpSpPr>
        <p:cNvPr id="1" name=""/>
        <p:cNvGrpSpPr/>
        <p:nvPr/>
      </p:nvGrpSpPr>
      <p:grpSpPr>
        <a:xfrm>
          <a:off x="0" y="0"/>
          <a:ext cx="0" cy="0"/>
          <a:chOff x="0" y="0"/>
          <a:chExt cx="0" cy="0"/>
        </a:xfrm>
      </p:grpSpPr>
      <p:sp>
        <p:nvSpPr>
          <p:cNvPr id="2" name="1 Título"/>
          <p:cNvSpPr>
            <a:spLocks noGrp="1"/>
          </p:cNvSpPr>
          <p:nvPr>
            <p:ph type="title"/>
          </p:nvPr>
        </p:nvSpPr>
        <p:spPr>
          <a:xfrm>
            <a:off x="131976" y="18854"/>
            <a:ext cx="8229600" cy="537328"/>
          </a:xfrm>
        </p:spPr>
        <p:txBody>
          <a:bodyPr/>
          <a:lstStyle>
            <a:lvl1pPr algn="l">
              <a:defRPr sz="2400">
                <a:solidFill>
                  <a:schemeClr val="bg1"/>
                </a:solidFill>
              </a:defRPr>
            </a:lvl1pPr>
          </a:lstStyle>
          <a:p>
            <a:r>
              <a:rPr lang="es-ES" dirty="0" smtClean="0"/>
              <a:t>Haga clic para modificar el estilo de título del patrón</a:t>
            </a:r>
            <a:endParaRPr lang="es-CL" dirty="0"/>
          </a:p>
        </p:txBody>
      </p:sp>
    </p:spTree>
    <p:extLst>
      <p:ext uri="{BB962C8B-B14F-4D97-AF65-F5344CB8AC3E}">
        <p14:creationId xmlns:p14="http://schemas.microsoft.com/office/powerpoint/2010/main" val="3732185634"/>
      </p:ext>
    </p:extLst>
  </p:cSld>
  <p:clrMapOvr>
    <a:masterClrMapping/>
  </p:clrMapOvr>
  <mc:AlternateContent xmlns:mc="http://schemas.openxmlformats.org/markup-compatibility/2006" xmlns:p14="http://schemas.microsoft.com/office/powerpoint/2010/main">
    <mc:Choice Requires="p14">
      <p:transition spd="slow" p14:dur="2000">
        <p:cover/>
      </p:transition>
    </mc:Choice>
    <mc:Fallback xmlns="">
      <p:transition spd="slow">
        <p:cov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se 1 tit">
    <p:spTree>
      <p:nvGrpSpPr>
        <p:cNvPr id="1" name=""/>
        <p:cNvGrpSpPr/>
        <p:nvPr/>
      </p:nvGrpSpPr>
      <p:grpSpPr>
        <a:xfrm>
          <a:off x="0" y="0"/>
          <a:ext cx="0" cy="0"/>
          <a:chOff x="0" y="0"/>
          <a:chExt cx="0" cy="0"/>
        </a:xfrm>
      </p:grpSpPr>
      <p:sp>
        <p:nvSpPr>
          <p:cNvPr id="2" name="1 Título"/>
          <p:cNvSpPr>
            <a:spLocks noGrp="1"/>
          </p:cNvSpPr>
          <p:nvPr>
            <p:ph type="title"/>
          </p:nvPr>
        </p:nvSpPr>
        <p:spPr>
          <a:xfrm>
            <a:off x="131976" y="18854"/>
            <a:ext cx="8229600" cy="537328"/>
          </a:xfrm>
        </p:spPr>
        <p:txBody>
          <a:bodyPr/>
          <a:lstStyle>
            <a:lvl1pPr algn="l">
              <a:defRPr sz="2000" b="0">
                <a:solidFill>
                  <a:schemeClr val="bg1"/>
                </a:solidFill>
              </a:defRPr>
            </a:lvl1pPr>
          </a:lstStyle>
          <a:p>
            <a:r>
              <a:rPr lang="es-ES" dirty="0" smtClean="0"/>
              <a:t>Haga clic para modificar el estilo de título del patrón</a:t>
            </a:r>
            <a:endParaRPr lang="es-CL" dirty="0"/>
          </a:p>
        </p:txBody>
      </p:sp>
    </p:spTree>
    <p:extLst>
      <p:ext uri="{BB962C8B-B14F-4D97-AF65-F5344CB8AC3E}">
        <p14:creationId xmlns:p14="http://schemas.microsoft.com/office/powerpoint/2010/main" val="1695778511"/>
      </p:ext>
    </p:extLst>
  </p:cSld>
  <p:clrMapOvr>
    <a:masterClrMapping/>
  </p:clrMapOvr>
  <mc:AlternateContent xmlns:mc="http://schemas.openxmlformats.org/markup-compatibility/2006" xmlns:p14="http://schemas.microsoft.com/office/powerpoint/2010/main">
    <mc:Choice Requires="p14">
      <p:transition spd="slow" p14:dur="2000">
        <p:cover/>
      </p:transition>
    </mc:Choice>
    <mc:Fallback xmlns="">
      <p:transition spd="slow">
        <p:cov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ítulo y viñetas">
    <p:spTree>
      <p:nvGrpSpPr>
        <p:cNvPr id="1" name=""/>
        <p:cNvGrpSpPr/>
        <p:nvPr/>
      </p:nvGrpSpPr>
      <p:grpSpPr>
        <a:xfrm>
          <a:off x="0" y="0"/>
          <a:ext cx="0" cy="0"/>
          <a:chOff x="0" y="0"/>
          <a:chExt cx="0" cy="0"/>
        </a:xfrm>
      </p:grpSpPr>
      <p:sp>
        <p:nvSpPr>
          <p:cNvPr id="27" name="Shape 27"/>
          <p:cNvSpPr>
            <a:spLocks noGrp="1"/>
          </p:cNvSpPr>
          <p:nvPr>
            <p:ph type="title"/>
          </p:nvPr>
        </p:nvSpPr>
        <p:spPr>
          <a:xfrm>
            <a:off x="400050" y="234950"/>
            <a:ext cx="8339138" cy="709774"/>
          </a:xfrm>
          <a:prstGeom prst="rect">
            <a:avLst/>
          </a:prstGeom>
        </p:spPr>
        <p:txBody>
          <a:bodyPr/>
          <a:lstStyle/>
          <a:p>
            <a:pPr lvl="0">
              <a:defRPr sz="1800"/>
            </a:pPr>
            <a:r>
              <a:rPr sz="2400"/>
              <a:t>Texto del título</a:t>
            </a:r>
          </a:p>
        </p:txBody>
      </p:sp>
      <p:sp>
        <p:nvSpPr>
          <p:cNvPr id="28" name="Shape 28"/>
          <p:cNvSpPr>
            <a:spLocks noGrp="1"/>
          </p:cNvSpPr>
          <p:nvPr>
            <p:ph type="body" idx="1"/>
          </p:nvPr>
        </p:nvSpPr>
        <p:spPr>
          <a:xfrm>
            <a:off x="400050" y="1232756"/>
            <a:ext cx="8339138" cy="5015644"/>
          </a:xfrm>
          <a:prstGeom prst="rect">
            <a:avLst/>
          </a:prstGeom>
        </p:spPr>
        <p:txBody>
          <a:bodyPr/>
          <a:lstStyle>
            <a:lvl1pPr>
              <a:spcBef>
                <a:spcPts val="252"/>
              </a:spcBef>
              <a:defRPr>
                <a:solidFill>
                  <a:schemeClr val="tx1"/>
                </a:solidFill>
              </a:defRPr>
            </a:lvl1pPr>
            <a:lvl2pPr>
              <a:spcBef>
                <a:spcPts val="252"/>
              </a:spcBef>
              <a:defRPr sz="2000">
                <a:solidFill>
                  <a:schemeClr val="tx1"/>
                </a:solidFill>
              </a:defRPr>
            </a:lvl2pPr>
            <a:lvl3pPr>
              <a:spcBef>
                <a:spcPts val="252"/>
              </a:spcBef>
              <a:defRPr sz="2000">
                <a:solidFill>
                  <a:schemeClr val="tx1"/>
                </a:solidFill>
              </a:defRPr>
            </a:lvl3pPr>
            <a:lvl4pPr>
              <a:spcBef>
                <a:spcPts val="252"/>
              </a:spcBef>
              <a:defRPr sz="2000">
                <a:solidFill>
                  <a:schemeClr val="tx1"/>
                </a:solidFill>
              </a:defRPr>
            </a:lvl4pPr>
            <a:lvl5pPr>
              <a:spcBef>
                <a:spcPts val="252"/>
              </a:spcBef>
              <a:defRPr sz="2000">
                <a:solidFill>
                  <a:schemeClr val="tx1"/>
                </a:solidFill>
              </a:defRPr>
            </a:lvl5pPr>
          </a:lstStyle>
          <a:p>
            <a:pPr lvl="0">
              <a:defRPr sz="1800">
                <a:solidFill>
                  <a:srgbClr val="000000"/>
                </a:solidFill>
              </a:defRPr>
            </a:pPr>
            <a:r>
              <a:rPr sz="2100" dirty="0" err="1">
                <a:solidFill>
                  <a:srgbClr val="747474"/>
                </a:solidFill>
              </a:rPr>
              <a:t>Nivel</a:t>
            </a:r>
            <a:r>
              <a:rPr sz="2100" dirty="0">
                <a:solidFill>
                  <a:srgbClr val="747474"/>
                </a:solidFill>
              </a:rPr>
              <a:t> de </a:t>
            </a:r>
            <a:r>
              <a:rPr sz="2100" dirty="0" err="1">
                <a:solidFill>
                  <a:srgbClr val="747474"/>
                </a:solidFill>
              </a:rPr>
              <a:t>texto</a:t>
            </a:r>
            <a:r>
              <a:rPr sz="2100" dirty="0">
                <a:solidFill>
                  <a:srgbClr val="747474"/>
                </a:solidFill>
              </a:rPr>
              <a:t> 1</a:t>
            </a:r>
          </a:p>
          <a:p>
            <a:pPr lvl="1">
              <a:defRPr sz="1800">
                <a:solidFill>
                  <a:srgbClr val="000000"/>
                </a:solidFill>
              </a:defRPr>
            </a:pPr>
            <a:r>
              <a:rPr sz="2100" dirty="0" err="1">
                <a:solidFill>
                  <a:srgbClr val="747474"/>
                </a:solidFill>
              </a:rPr>
              <a:t>Nivel</a:t>
            </a:r>
            <a:r>
              <a:rPr sz="2100" dirty="0">
                <a:solidFill>
                  <a:srgbClr val="747474"/>
                </a:solidFill>
              </a:rPr>
              <a:t> de </a:t>
            </a:r>
            <a:r>
              <a:rPr sz="2100" dirty="0" err="1">
                <a:solidFill>
                  <a:srgbClr val="747474"/>
                </a:solidFill>
              </a:rPr>
              <a:t>texto</a:t>
            </a:r>
            <a:r>
              <a:rPr sz="2100" dirty="0">
                <a:solidFill>
                  <a:srgbClr val="747474"/>
                </a:solidFill>
              </a:rPr>
              <a:t> 2</a:t>
            </a:r>
          </a:p>
          <a:p>
            <a:pPr lvl="2">
              <a:defRPr sz="1800">
                <a:solidFill>
                  <a:srgbClr val="000000"/>
                </a:solidFill>
              </a:defRPr>
            </a:pPr>
            <a:r>
              <a:rPr sz="2100" dirty="0" err="1">
                <a:solidFill>
                  <a:srgbClr val="747474"/>
                </a:solidFill>
              </a:rPr>
              <a:t>Nivel</a:t>
            </a:r>
            <a:r>
              <a:rPr sz="2100" dirty="0">
                <a:solidFill>
                  <a:srgbClr val="747474"/>
                </a:solidFill>
              </a:rPr>
              <a:t> de </a:t>
            </a:r>
            <a:r>
              <a:rPr sz="2100" dirty="0" err="1">
                <a:solidFill>
                  <a:srgbClr val="747474"/>
                </a:solidFill>
              </a:rPr>
              <a:t>texto</a:t>
            </a:r>
            <a:r>
              <a:rPr sz="2100" dirty="0">
                <a:solidFill>
                  <a:srgbClr val="747474"/>
                </a:solidFill>
              </a:rPr>
              <a:t> 3</a:t>
            </a:r>
          </a:p>
          <a:p>
            <a:pPr lvl="3">
              <a:defRPr sz="1800">
                <a:solidFill>
                  <a:srgbClr val="000000"/>
                </a:solidFill>
              </a:defRPr>
            </a:pPr>
            <a:r>
              <a:rPr sz="2100" dirty="0" err="1">
                <a:solidFill>
                  <a:srgbClr val="747474"/>
                </a:solidFill>
              </a:rPr>
              <a:t>Nivel</a:t>
            </a:r>
            <a:r>
              <a:rPr sz="2100" dirty="0">
                <a:solidFill>
                  <a:srgbClr val="747474"/>
                </a:solidFill>
              </a:rPr>
              <a:t> de </a:t>
            </a:r>
            <a:r>
              <a:rPr sz="2100" dirty="0" err="1">
                <a:solidFill>
                  <a:srgbClr val="747474"/>
                </a:solidFill>
              </a:rPr>
              <a:t>texto</a:t>
            </a:r>
            <a:r>
              <a:rPr sz="2100" dirty="0">
                <a:solidFill>
                  <a:srgbClr val="747474"/>
                </a:solidFill>
              </a:rPr>
              <a:t> 4</a:t>
            </a:r>
          </a:p>
          <a:p>
            <a:pPr lvl="4">
              <a:defRPr sz="1800">
                <a:solidFill>
                  <a:srgbClr val="000000"/>
                </a:solidFill>
              </a:defRPr>
            </a:pPr>
            <a:r>
              <a:rPr sz="2100" dirty="0" err="1">
                <a:solidFill>
                  <a:srgbClr val="747474"/>
                </a:solidFill>
              </a:rPr>
              <a:t>Nivel</a:t>
            </a:r>
            <a:r>
              <a:rPr sz="2100" dirty="0">
                <a:solidFill>
                  <a:srgbClr val="747474"/>
                </a:solidFill>
              </a:rPr>
              <a:t> de </a:t>
            </a:r>
            <a:r>
              <a:rPr sz="2100" dirty="0" err="1">
                <a:solidFill>
                  <a:srgbClr val="747474"/>
                </a:solidFill>
              </a:rPr>
              <a:t>texto</a:t>
            </a:r>
            <a:r>
              <a:rPr sz="2100" dirty="0">
                <a:solidFill>
                  <a:srgbClr val="747474"/>
                </a:solidFill>
              </a:rPr>
              <a:t> 5</a:t>
            </a:r>
          </a:p>
        </p:txBody>
      </p:sp>
      <p:sp>
        <p:nvSpPr>
          <p:cNvPr id="4" name="4 Marcador de fecha"/>
          <p:cNvSpPr>
            <a:spLocks noGrp="1"/>
          </p:cNvSpPr>
          <p:nvPr>
            <p:ph type="dt" sz="half" idx="10"/>
          </p:nvPr>
        </p:nvSpPr>
        <p:spPr>
          <a:xfrm>
            <a:off x="287338" y="6394451"/>
            <a:ext cx="2303462" cy="327025"/>
          </a:xfrm>
          <a:prstGeom prst="rect">
            <a:avLst/>
          </a:prstGeom>
        </p:spPr>
        <p:txBody>
          <a:bodyPr lIns="91438" tIns="45719" rIns="91438" bIns="45719"/>
          <a:lstStyle>
            <a:lvl1pPr algn="l">
              <a:defRPr sz="1200"/>
            </a:lvl1pPr>
          </a:lstStyle>
          <a:p>
            <a:pPr>
              <a:defRPr/>
            </a:pPr>
            <a:fld id="{5D340FCF-5C51-4E33-8DE5-AB903D40D57B}" type="datetime1">
              <a:rPr lang="es-ES" altLang="es-ES" smtClean="0">
                <a:solidFill>
                  <a:srgbClr val="000000"/>
                </a:solidFill>
              </a:rPr>
              <a:pPr>
                <a:defRPr/>
              </a:pPr>
              <a:t>19/03/2015</a:t>
            </a:fld>
            <a:endParaRPr lang="es-ES" altLang="es-ES" dirty="0">
              <a:solidFill>
                <a:srgbClr val="000000"/>
              </a:solidFill>
            </a:endParaRPr>
          </a:p>
        </p:txBody>
      </p:sp>
      <p:sp>
        <p:nvSpPr>
          <p:cNvPr id="5" name="5 Marcador de pie de página"/>
          <p:cNvSpPr>
            <a:spLocks noGrp="1"/>
          </p:cNvSpPr>
          <p:nvPr>
            <p:ph type="ftr" sz="quarter" idx="11"/>
          </p:nvPr>
        </p:nvSpPr>
        <p:spPr>
          <a:xfrm>
            <a:off x="3124200" y="6394451"/>
            <a:ext cx="2895600" cy="327025"/>
          </a:xfrm>
          <a:prstGeom prst="rect">
            <a:avLst/>
          </a:prstGeom>
        </p:spPr>
        <p:txBody>
          <a:bodyPr lIns="91438" tIns="45719" rIns="91438" bIns="45719"/>
          <a:lstStyle>
            <a:lvl1pPr>
              <a:defRPr sz="1100"/>
            </a:lvl1pPr>
          </a:lstStyle>
          <a:p>
            <a:pPr>
              <a:defRPr/>
            </a:pPr>
            <a:r>
              <a:rPr lang="es-ES" altLang="es-ES" dirty="0" smtClean="0">
                <a:solidFill>
                  <a:srgbClr val="000000"/>
                </a:solidFill>
              </a:rPr>
              <a:t>Estrictamente Confidencial</a:t>
            </a:r>
            <a:endParaRPr lang="es-ES" altLang="es-ES" dirty="0">
              <a:solidFill>
                <a:srgbClr val="000000"/>
              </a:solidFill>
            </a:endParaRPr>
          </a:p>
        </p:txBody>
      </p:sp>
      <p:sp>
        <p:nvSpPr>
          <p:cNvPr id="6" name="6 Marcador de número de diapositiva"/>
          <p:cNvSpPr>
            <a:spLocks noGrp="1"/>
          </p:cNvSpPr>
          <p:nvPr>
            <p:ph type="sldNum" sz="quarter" idx="12"/>
          </p:nvPr>
        </p:nvSpPr>
        <p:spPr>
          <a:xfrm>
            <a:off x="6553200" y="6394451"/>
            <a:ext cx="2311400" cy="327025"/>
          </a:xfrm>
          <a:prstGeom prst="rect">
            <a:avLst/>
          </a:prstGeom>
        </p:spPr>
        <p:txBody>
          <a:bodyPr lIns="91438" tIns="45719" rIns="91438" bIns="45719"/>
          <a:lstStyle>
            <a:lvl1pPr algn="r">
              <a:defRPr sz="1000"/>
            </a:lvl1pPr>
          </a:lstStyle>
          <a:p>
            <a:pPr>
              <a:defRPr/>
            </a:pPr>
            <a:fld id="{D8F897EA-5DDA-4A1D-81A9-9F474BBC2365}" type="slidenum">
              <a:rPr lang="es-ES" altLang="es-ES" smtClean="0">
                <a:solidFill>
                  <a:srgbClr val="000000"/>
                </a:solidFill>
              </a:rPr>
              <a:pPr>
                <a:defRPr/>
              </a:pPr>
              <a:t>‹Nº›</a:t>
            </a:fld>
            <a:endParaRPr lang="es-ES" altLang="es-ES" dirty="0">
              <a:solidFill>
                <a:srgbClr val="000000"/>
              </a:solidFill>
            </a:endParaRPr>
          </a:p>
        </p:txBody>
      </p:sp>
    </p:spTree>
    <p:extLst>
      <p:ext uri="{BB962C8B-B14F-4D97-AF65-F5344CB8AC3E}">
        <p14:creationId xmlns:p14="http://schemas.microsoft.com/office/powerpoint/2010/main" val="231164935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Cita">
    <p:spTree>
      <p:nvGrpSpPr>
        <p:cNvPr id="1" name=""/>
        <p:cNvGrpSpPr/>
        <p:nvPr/>
      </p:nvGrpSpPr>
      <p:grpSpPr>
        <a:xfrm>
          <a:off x="0" y="0"/>
          <a:ext cx="0" cy="0"/>
          <a:chOff x="0" y="0"/>
          <a:chExt cx="0" cy="0"/>
        </a:xfrm>
      </p:grpSpPr>
      <p:pic>
        <p:nvPicPr>
          <p:cNvPr id="42" name="Logo Banco azul.png"/>
          <p:cNvPicPr/>
          <p:nvPr/>
        </p:nvPicPr>
        <p:blipFill>
          <a:blip r:embed="rId2">
            <a:extLst/>
          </a:blip>
          <a:srcRect t="1854" b="1854"/>
          <a:stretch>
            <a:fillRect/>
          </a:stretch>
        </p:blipFill>
        <p:spPr>
          <a:xfrm>
            <a:off x="3959891" y="6309186"/>
            <a:ext cx="1228980" cy="372184"/>
          </a:xfrm>
          <a:prstGeom prst="rect">
            <a:avLst/>
          </a:prstGeom>
          <a:ln w="12700">
            <a:miter lim="400000"/>
          </a:ln>
        </p:spPr>
      </p:pic>
    </p:spTree>
    <p:extLst>
      <p:ext uri="{BB962C8B-B14F-4D97-AF65-F5344CB8AC3E}">
        <p14:creationId xmlns:p14="http://schemas.microsoft.com/office/powerpoint/2010/main" val="90365906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Foto">
    <p:spTree>
      <p:nvGrpSpPr>
        <p:cNvPr id="1" name=""/>
        <p:cNvGrpSpPr/>
        <p:nvPr/>
      </p:nvGrpSpPr>
      <p:grpSpPr>
        <a:xfrm>
          <a:off x="0" y="0"/>
          <a:ext cx="0" cy="0"/>
          <a:chOff x="0" y="0"/>
          <a:chExt cx="0" cy="0"/>
        </a:xfrm>
      </p:grpSpPr>
      <p:pic>
        <p:nvPicPr>
          <p:cNvPr id="44" name="Logo Banco blanco.png"/>
          <p:cNvPicPr/>
          <p:nvPr/>
        </p:nvPicPr>
        <p:blipFill>
          <a:blip r:embed="rId2">
            <a:extLst/>
          </a:blip>
          <a:stretch>
            <a:fillRect/>
          </a:stretch>
        </p:blipFill>
        <p:spPr>
          <a:xfrm>
            <a:off x="7701490" y="258631"/>
            <a:ext cx="1313780" cy="413186"/>
          </a:xfrm>
          <a:prstGeom prst="rect">
            <a:avLst/>
          </a:prstGeom>
          <a:ln w="12700">
            <a:miter lim="400000"/>
          </a:ln>
        </p:spPr>
      </p:pic>
      <p:sp>
        <p:nvSpPr>
          <p:cNvPr id="3" name="4 Marcador de fecha"/>
          <p:cNvSpPr>
            <a:spLocks noGrp="1"/>
          </p:cNvSpPr>
          <p:nvPr>
            <p:ph type="dt" sz="half" idx="10"/>
          </p:nvPr>
        </p:nvSpPr>
        <p:spPr>
          <a:xfrm>
            <a:off x="287338" y="6394451"/>
            <a:ext cx="2303462" cy="327025"/>
          </a:xfrm>
          <a:prstGeom prst="rect">
            <a:avLst/>
          </a:prstGeom>
        </p:spPr>
        <p:txBody>
          <a:bodyPr lIns="91438" tIns="45719" rIns="91438" bIns="45719"/>
          <a:lstStyle>
            <a:lvl1pPr algn="l">
              <a:defRPr sz="1200"/>
            </a:lvl1pPr>
          </a:lstStyle>
          <a:p>
            <a:pPr>
              <a:defRPr/>
            </a:pPr>
            <a:fld id="{5D340FCF-5C51-4E33-8DE5-AB903D40D57B}" type="datetime1">
              <a:rPr lang="es-ES" altLang="es-ES" smtClean="0">
                <a:solidFill>
                  <a:srgbClr val="000000"/>
                </a:solidFill>
              </a:rPr>
              <a:pPr>
                <a:defRPr/>
              </a:pPr>
              <a:t>19/03/2015</a:t>
            </a:fld>
            <a:endParaRPr lang="es-ES" altLang="es-ES" dirty="0">
              <a:solidFill>
                <a:srgbClr val="000000"/>
              </a:solidFill>
            </a:endParaRPr>
          </a:p>
        </p:txBody>
      </p:sp>
      <p:sp>
        <p:nvSpPr>
          <p:cNvPr id="4" name="5 Marcador de pie de página"/>
          <p:cNvSpPr>
            <a:spLocks noGrp="1"/>
          </p:cNvSpPr>
          <p:nvPr>
            <p:ph type="ftr" sz="quarter" idx="11"/>
          </p:nvPr>
        </p:nvSpPr>
        <p:spPr>
          <a:xfrm>
            <a:off x="3124200" y="6394451"/>
            <a:ext cx="2895600" cy="327025"/>
          </a:xfrm>
          <a:prstGeom prst="rect">
            <a:avLst/>
          </a:prstGeom>
        </p:spPr>
        <p:txBody>
          <a:bodyPr lIns="91438" tIns="45719" rIns="91438" bIns="45719"/>
          <a:lstStyle>
            <a:lvl1pPr>
              <a:defRPr sz="1100"/>
            </a:lvl1pPr>
          </a:lstStyle>
          <a:p>
            <a:pPr>
              <a:defRPr/>
            </a:pPr>
            <a:r>
              <a:rPr lang="es-ES" altLang="es-ES" dirty="0" smtClean="0">
                <a:solidFill>
                  <a:srgbClr val="000000"/>
                </a:solidFill>
              </a:rPr>
              <a:t>Estrictamente Confidencial</a:t>
            </a:r>
            <a:endParaRPr lang="es-ES" altLang="es-ES" dirty="0">
              <a:solidFill>
                <a:srgbClr val="000000"/>
              </a:solidFill>
            </a:endParaRPr>
          </a:p>
        </p:txBody>
      </p:sp>
      <p:sp>
        <p:nvSpPr>
          <p:cNvPr id="5" name="6 Marcador de número de diapositiva"/>
          <p:cNvSpPr>
            <a:spLocks noGrp="1"/>
          </p:cNvSpPr>
          <p:nvPr>
            <p:ph type="sldNum" sz="quarter" idx="12"/>
          </p:nvPr>
        </p:nvSpPr>
        <p:spPr>
          <a:xfrm>
            <a:off x="6553200" y="6394451"/>
            <a:ext cx="2311400" cy="327025"/>
          </a:xfrm>
          <a:prstGeom prst="rect">
            <a:avLst/>
          </a:prstGeom>
        </p:spPr>
        <p:txBody>
          <a:bodyPr lIns="91438" tIns="45719" rIns="91438" bIns="45719"/>
          <a:lstStyle>
            <a:lvl1pPr algn="r">
              <a:defRPr sz="1000"/>
            </a:lvl1pPr>
          </a:lstStyle>
          <a:p>
            <a:pPr>
              <a:defRPr/>
            </a:pPr>
            <a:fld id="{D8F897EA-5DDA-4A1D-81A9-9F474BBC2365}" type="slidenum">
              <a:rPr lang="es-ES" altLang="es-ES" smtClean="0">
                <a:solidFill>
                  <a:srgbClr val="000000"/>
                </a:solidFill>
              </a:rPr>
              <a:pPr>
                <a:defRPr/>
              </a:pPr>
              <a:t>‹Nº›</a:t>
            </a:fld>
            <a:endParaRPr lang="es-ES" altLang="es-ES" dirty="0">
              <a:solidFill>
                <a:srgbClr val="000000"/>
              </a:solidFill>
            </a:endParaRPr>
          </a:p>
        </p:txBody>
      </p:sp>
    </p:spTree>
    <p:extLst>
      <p:ext uri="{BB962C8B-B14F-4D97-AF65-F5344CB8AC3E}">
        <p14:creationId xmlns:p14="http://schemas.microsoft.com/office/powerpoint/2010/main" val="249355646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ítulo (arriba)">
    <p:spTree>
      <p:nvGrpSpPr>
        <p:cNvPr id="1" name=""/>
        <p:cNvGrpSpPr/>
        <p:nvPr/>
      </p:nvGrpSpPr>
      <p:grpSpPr>
        <a:xfrm>
          <a:off x="0" y="0"/>
          <a:ext cx="0" cy="0"/>
          <a:chOff x="0" y="0"/>
          <a:chExt cx="0" cy="0"/>
        </a:xfrm>
      </p:grpSpPr>
      <p:sp>
        <p:nvSpPr>
          <p:cNvPr id="59" name="Shape 59"/>
          <p:cNvSpPr/>
          <p:nvPr/>
        </p:nvSpPr>
        <p:spPr>
          <a:xfrm>
            <a:off x="400050" y="1384300"/>
            <a:ext cx="8344762" cy="91"/>
          </a:xfrm>
          <a:prstGeom prst="rect">
            <a:avLst/>
          </a:prstGeom>
          <a:ln w="12700">
            <a:solidFill>
              <a:srgbClr val="9A9A9A"/>
            </a:solidFill>
            <a:miter lim="400000"/>
          </a:ln>
        </p:spPr>
        <p:txBody>
          <a:bodyPr lIns="0" tIns="0" rIns="0" bIns="0" anchor="ctr"/>
          <a:lstStyle/>
          <a:p>
            <a:pPr defTabSz="192024">
              <a:defRPr sz="1200">
                <a:latin typeface="Helvetica"/>
                <a:ea typeface="Helvetica"/>
                <a:cs typeface="Helvetica"/>
                <a:sym typeface="Helvetica"/>
              </a:defRPr>
            </a:pPr>
            <a:endParaRPr sz="1200" kern="0">
              <a:solidFill>
                <a:sysClr val="windowText" lastClr="000000"/>
              </a:solidFill>
              <a:latin typeface="Helvetica"/>
              <a:ea typeface="Helvetica"/>
              <a:cs typeface="Helvetica"/>
              <a:sym typeface="Helvetica"/>
            </a:endParaRPr>
          </a:p>
        </p:txBody>
      </p:sp>
      <p:sp>
        <p:nvSpPr>
          <p:cNvPr id="60" name="Shape 60"/>
          <p:cNvSpPr>
            <a:spLocks noGrp="1"/>
          </p:cNvSpPr>
          <p:nvPr>
            <p:ph type="title"/>
          </p:nvPr>
        </p:nvSpPr>
        <p:spPr>
          <a:prstGeom prst="rect">
            <a:avLst/>
          </a:prstGeom>
        </p:spPr>
        <p:txBody>
          <a:bodyPr/>
          <a:lstStyle/>
          <a:p>
            <a:pPr lvl="0">
              <a:defRPr sz="1800"/>
            </a:pPr>
            <a:r>
              <a:rPr sz="2400"/>
              <a:t>Texto del título</a:t>
            </a:r>
          </a:p>
        </p:txBody>
      </p:sp>
      <p:pic>
        <p:nvPicPr>
          <p:cNvPr id="61" name="Logo Banco azul.png"/>
          <p:cNvPicPr/>
          <p:nvPr/>
        </p:nvPicPr>
        <p:blipFill>
          <a:blip r:embed="rId2">
            <a:extLst/>
          </a:blip>
          <a:srcRect t="1854" b="1854"/>
          <a:stretch>
            <a:fillRect/>
          </a:stretch>
        </p:blipFill>
        <p:spPr>
          <a:xfrm>
            <a:off x="7555716" y="802690"/>
            <a:ext cx="1228980" cy="372184"/>
          </a:xfrm>
          <a:prstGeom prst="rect">
            <a:avLst/>
          </a:prstGeom>
          <a:ln w="12700">
            <a:miter lim="400000"/>
          </a:ln>
        </p:spPr>
      </p:pic>
      <p:sp>
        <p:nvSpPr>
          <p:cNvPr id="5" name="4 Marcador de fecha"/>
          <p:cNvSpPr>
            <a:spLocks noGrp="1"/>
          </p:cNvSpPr>
          <p:nvPr>
            <p:ph type="dt" sz="half" idx="10"/>
          </p:nvPr>
        </p:nvSpPr>
        <p:spPr>
          <a:xfrm>
            <a:off x="287338" y="6394451"/>
            <a:ext cx="2303462" cy="327025"/>
          </a:xfrm>
          <a:prstGeom prst="rect">
            <a:avLst/>
          </a:prstGeom>
        </p:spPr>
        <p:txBody>
          <a:bodyPr lIns="91438" tIns="45719" rIns="91438" bIns="45719"/>
          <a:lstStyle>
            <a:lvl1pPr algn="l">
              <a:defRPr sz="1200"/>
            </a:lvl1pPr>
          </a:lstStyle>
          <a:p>
            <a:pPr>
              <a:defRPr/>
            </a:pPr>
            <a:fld id="{5D340FCF-5C51-4E33-8DE5-AB903D40D57B}" type="datetime1">
              <a:rPr lang="es-ES" altLang="es-ES" smtClean="0">
                <a:solidFill>
                  <a:srgbClr val="000000"/>
                </a:solidFill>
              </a:rPr>
              <a:pPr>
                <a:defRPr/>
              </a:pPr>
              <a:t>19/03/2015</a:t>
            </a:fld>
            <a:endParaRPr lang="es-ES" altLang="es-ES" dirty="0">
              <a:solidFill>
                <a:srgbClr val="000000"/>
              </a:solidFill>
            </a:endParaRPr>
          </a:p>
        </p:txBody>
      </p:sp>
      <p:sp>
        <p:nvSpPr>
          <p:cNvPr id="6" name="5 Marcador de pie de página"/>
          <p:cNvSpPr>
            <a:spLocks noGrp="1"/>
          </p:cNvSpPr>
          <p:nvPr>
            <p:ph type="ftr" sz="quarter" idx="11"/>
          </p:nvPr>
        </p:nvSpPr>
        <p:spPr>
          <a:xfrm>
            <a:off x="3124200" y="6394451"/>
            <a:ext cx="2895600" cy="327025"/>
          </a:xfrm>
          <a:prstGeom prst="rect">
            <a:avLst/>
          </a:prstGeom>
        </p:spPr>
        <p:txBody>
          <a:bodyPr lIns="91438" tIns="45719" rIns="91438" bIns="45719"/>
          <a:lstStyle>
            <a:lvl1pPr>
              <a:defRPr sz="1100"/>
            </a:lvl1pPr>
          </a:lstStyle>
          <a:p>
            <a:pPr>
              <a:defRPr/>
            </a:pPr>
            <a:r>
              <a:rPr lang="es-ES" altLang="es-ES" dirty="0" smtClean="0">
                <a:solidFill>
                  <a:srgbClr val="000000"/>
                </a:solidFill>
              </a:rPr>
              <a:t>Estrictamente Confidencial</a:t>
            </a:r>
            <a:endParaRPr lang="es-ES" altLang="es-ES" dirty="0">
              <a:solidFill>
                <a:srgbClr val="000000"/>
              </a:solidFill>
            </a:endParaRPr>
          </a:p>
        </p:txBody>
      </p:sp>
      <p:sp>
        <p:nvSpPr>
          <p:cNvPr id="7" name="6 Marcador de número de diapositiva"/>
          <p:cNvSpPr>
            <a:spLocks noGrp="1"/>
          </p:cNvSpPr>
          <p:nvPr>
            <p:ph type="sldNum" sz="quarter" idx="12"/>
          </p:nvPr>
        </p:nvSpPr>
        <p:spPr>
          <a:xfrm>
            <a:off x="6553200" y="6394451"/>
            <a:ext cx="2311400" cy="327025"/>
          </a:xfrm>
          <a:prstGeom prst="rect">
            <a:avLst/>
          </a:prstGeom>
        </p:spPr>
        <p:txBody>
          <a:bodyPr lIns="91438" tIns="45719" rIns="91438" bIns="45719"/>
          <a:lstStyle>
            <a:lvl1pPr algn="r">
              <a:defRPr sz="1000"/>
            </a:lvl1pPr>
          </a:lstStyle>
          <a:p>
            <a:pPr>
              <a:defRPr/>
            </a:pPr>
            <a:fld id="{D8F897EA-5DDA-4A1D-81A9-9F474BBC2365}" type="slidenum">
              <a:rPr lang="es-ES" altLang="es-ES" smtClean="0">
                <a:solidFill>
                  <a:srgbClr val="000000"/>
                </a:solidFill>
              </a:rPr>
              <a:pPr>
                <a:defRPr/>
              </a:pPr>
              <a:t>‹Nº›</a:t>
            </a:fld>
            <a:endParaRPr lang="es-ES" altLang="es-ES" dirty="0">
              <a:solidFill>
                <a:srgbClr val="000000"/>
              </a:solidFill>
            </a:endParaRPr>
          </a:p>
        </p:txBody>
      </p:sp>
    </p:spTree>
    <p:extLst>
      <p:ext uri="{BB962C8B-B14F-4D97-AF65-F5344CB8AC3E}">
        <p14:creationId xmlns:p14="http://schemas.microsoft.com/office/powerpoint/2010/main" val="130290727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71B77528-E40A-4802-8FA3-8065A1C2293C}" type="datetime1">
              <a:rPr lang="es-ES"/>
              <a:pPr>
                <a:defRPr/>
              </a:pPr>
              <a:t>19/03/2015</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DFEA7BE7-C348-4CAC-B35E-3F299CBDBEC6}" type="slidenum">
              <a:rPr lang="es-ES"/>
              <a:pPr>
                <a:defRPr/>
              </a:pPr>
              <a:t>‹Nº›</a:t>
            </a:fld>
            <a:endParaRPr lang="es-ES"/>
          </a:p>
        </p:txBody>
      </p:sp>
    </p:spTree>
    <p:extLst>
      <p:ext uri="{BB962C8B-B14F-4D97-AF65-F5344CB8AC3E}">
        <p14:creationId xmlns:p14="http://schemas.microsoft.com/office/powerpoint/2010/main" val="2432141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63" name="Shape 63"/>
          <p:cNvSpPr>
            <a:spLocks noGrp="1"/>
          </p:cNvSpPr>
          <p:nvPr>
            <p:ph type="title"/>
          </p:nvPr>
        </p:nvSpPr>
        <p:spPr>
          <a:xfrm>
            <a:off x="1812727" y="1151930"/>
            <a:ext cx="5518547" cy="2321719"/>
          </a:xfrm>
          <a:prstGeom prst="rect">
            <a:avLst/>
          </a:prstGeom>
        </p:spPr>
        <p:txBody>
          <a:bodyPr lIns="30004" tIns="30004" rIns="30004" bIns="30004"/>
          <a:lstStyle>
            <a:lvl1pPr algn="ctr" defTabSz="245364">
              <a:defRPr sz="4700">
                <a:latin typeface="Helvetica Light"/>
                <a:ea typeface="Helvetica Light"/>
                <a:cs typeface="Helvetica Light"/>
                <a:sym typeface="Helvetica Light"/>
              </a:defRPr>
            </a:lvl1pPr>
          </a:lstStyle>
          <a:p>
            <a:pPr lvl="0">
              <a:defRPr sz="1800"/>
            </a:pPr>
            <a:r>
              <a:rPr sz="4700"/>
              <a:t>Texto del título</a:t>
            </a:r>
          </a:p>
        </p:txBody>
      </p:sp>
      <p:sp>
        <p:nvSpPr>
          <p:cNvPr id="64" name="Shape 64"/>
          <p:cNvSpPr>
            <a:spLocks noGrp="1"/>
          </p:cNvSpPr>
          <p:nvPr>
            <p:ph type="body" idx="1"/>
          </p:nvPr>
        </p:nvSpPr>
        <p:spPr>
          <a:xfrm>
            <a:off x="1812727" y="3536156"/>
            <a:ext cx="5518547" cy="794743"/>
          </a:xfrm>
          <a:prstGeom prst="rect">
            <a:avLst/>
          </a:prstGeom>
        </p:spPr>
        <p:txBody>
          <a:bodyPr lIns="30004" tIns="30004" rIns="30004" bIns="30004"/>
          <a:lstStyle>
            <a:lvl1pPr marL="0" indent="0" algn="ctr" defTabSz="245364">
              <a:spcBef>
                <a:spcPts val="0"/>
              </a:spcBef>
              <a:buSzTx/>
              <a:buFontTx/>
              <a:buNone/>
              <a:defRPr sz="1800">
                <a:solidFill>
                  <a:srgbClr val="000000"/>
                </a:solidFill>
                <a:latin typeface="Helvetica Light"/>
                <a:ea typeface="Helvetica Light"/>
                <a:cs typeface="Helvetica Light"/>
                <a:sym typeface="Helvetica Light"/>
              </a:defRPr>
            </a:lvl1pPr>
            <a:lvl2pPr marL="0" indent="96012" algn="ctr" defTabSz="245364">
              <a:spcBef>
                <a:spcPts val="0"/>
              </a:spcBef>
              <a:buSzTx/>
              <a:buFontTx/>
              <a:buNone/>
              <a:defRPr sz="1800">
                <a:solidFill>
                  <a:srgbClr val="000000"/>
                </a:solidFill>
                <a:latin typeface="Helvetica Light"/>
                <a:ea typeface="Helvetica Light"/>
                <a:cs typeface="Helvetica Light"/>
                <a:sym typeface="Helvetica Light"/>
              </a:defRPr>
            </a:lvl2pPr>
            <a:lvl3pPr marL="0" indent="192024" algn="ctr" defTabSz="245364">
              <a:spcBef>
                <a:spcPts val="0"/>
              </a:spcBef>
              <a:buSzTx/>
              <a:buFontTx/>
              <a:buNone/>
              <a:defRPr sz="1800">
                <a:solidFill>
                  <a:srgbClr val="000000"/>
                </a:solidFill>
                <a:latin typeface="Helvetica Light"/>
                <a:ea typeface="Helvetica Light"/>
                <a:cs typeface="Helvetica Light"/>
                <a:sym typeface="Helvetica Light"/>
              </a:defRPr>
            </a:lvl3pPr>
            <a:lvl4pPr marL="0" indent="288036" algn="ctr" defTabSz="245364">
              <a:spcBef>
                <a:spcPts val="0"/>
              </a:spcBef>
              <a:buSzTx/>
              <a:buFontTx/>
              <a:buNone/>
              <a:defRPr sz="1800">
                <a:solidFill>
                  <a:srgbClr val="000000"/>
                </a:solidFill>
                <a:latin typeface="Helvetica Light"/>
                <a:ea typeface="Helvetica Light"/>
                <a:cs typeface="Helvetica Light"/>
                <a:sym typeface="Helvetica Light"/>
              </a:defRPr>
            </a:lvl4pPr>
            <a:lvl5pPr marL="0" indent="384048" algn="ctr" defTabSz="245364">
              <a:spcBef>
                <a:spcPts val="0"/>
              </a:spcBef>
              <a:buSzTx/>
              <a:buFontTx/>
              <a:buNone/>
              <a:defRPr sz="1800">
                <a:solidFill>
                  <a:srgbClr val="000000"/>
                </a:solidFill>
                <a:latin typeface="Helvetica Light"/>
                <a:ea typeface="Helvetica Light"/>
                <a:cs typeface="Helvetica Light"/>
                <a:sym typeface="Helvetica Light"/>
              </a:defRPr>
            </a:lvl5pPr>
          </a:lstStyle>
          <a:p>
            <a:pPr lvl="0">
              <a:defRPr sz="1800"/>
            </a:pPr>
            <a:r>
              <a:rPr sz="1800"/>
              <a:t>Nivel de texto 1</a:t>
            </a:r>
          </a:p>
          <a:p>
            <a:pPr lvl="1">
              <a:defRPr sz="1800"/>
            </a:pPr>
            <a:r>
              <a:rPr sz="1800"/>
              <a:t>Nivel de texto 2</a:t>
            </a:r>
          </a:p>
          <a:p>
            <a:pPr lvl="2">
              <a:defRPr sz="1800"/>
            </a:pPr>
            <a:r>
              <a:rPr sz="1800"/>
              <a:t>Nivel de texto 3</a:t>
            </a:r>
          </a:p>
          <a:p>
            <a:pPr lvl="3">
              <a:defRPr sz="1800"/>
            </a:pPr>
            <a:r>
              <a:rPr sz="1800"/>
              <a:t>Nivel de texto 4</a:t>
            </a:r>
          </a:p>
          <a:p>
            <a:pPr lvl="4">
              <a:defRPr sz="1800"/>
            </a:pPr>
            <a:r>
              <a:rPr sz="1800"/>
              <a:t>Nivel de texto 5</a:t>
            </a:r>
          </a:p>
        </p:txBody>
      </p:sp>
    </p:spTree>
    <p:extLst>
      <p:ext uri="{BB962C8B-B14F-4D97-AF65-F5344CB8AC3E}">
        <p14:creationId xmlns:p14="http://schemas.microsoft.com/office/powerpoint/2010/main" val="272173313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sz="2800"/>
            </a:lvl1pPr>
          </a:lstStyle>
          <a:p>
            <a:r>
              <a:rPr lang="es-ES" dirty="0" smtClean="0"/>
              <a:t>Haga clic para modificar el estilo de título del patrón</a:t>
            </a:r>
            <a:endParaRPr lang="es-ES" dirty="0"/>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4 Marcador de fecha"/>
          <p:cNvSpPr>
            <a:spLocks noGrp="1"/>
          </p:cNvSpPr>
          <p:nvPr>
            <p:ph type="dt" sz="half" idx="10"/>
          </p:nvPr>
        </p:nvSpPr>
        <p:spPr>
          <a:xfrm>
            <a:off x="287338" y="6394451"/>
            <a:ext cx="2303462" cy="327025"/>
          </a:xfrm>
          <a:prstGeom prst="rect">
            <a:avLst/>
          </a:prstGeom>
        </p:spPr>
        <p:txBody>
          <a:bodyPr lIns="91438" tIns="45719" rIns="91438" bIns="45719"/>
          <a:lstStyle>
            <a:lvl1pPr algn="l">
              <a:defRPr sz="1200"/>
            </a:lvl1pPr>
          </a:lstStyle>
          <a:p>
            <a:pPr>
              <a:defRPr/>
            </a:pPr>
            <a:fld id="{5D340FCF-5C51-4E33-8DE5-AB903D40D57B}" type="datetime1">
              <a:rPr lang="es-ES" altLang="es-ES" smtClean="0">
                <a:solidFill>
                  <a:srgbClr val="000000"/>
                </a:solidFill>
              </a:rPr>
              <a:pPr>
                <a:defRPr/>
              </a:pPr>
              <a:t>19/03/2015</a:t>
            </a:fld>
            <a:endParaRPr lang="es-ES" altLang="es-ES" dirty="0">
              <a:solidFill>
                <a:srgbClr val="000000"/>
              </a:solidFill>
            </a:endParaRPr>
          </a:p>
        </p:txBody>
      </p:sp>
      <p:sp>
        <p:nvSpPr>
          <p:cNvPr id="8" name="5 Marcador de pie de página"/>
          <p:cNvSpPr>
            <a:spLocks noGrp="1"/>
          </p:cNvSpPr>
          <p:nvPr>
            <p:ph type="ftr" sz="quarter" idx="11"/>
          </p:nvPr>
        </p:nvSpPr>
        <p:spPr>
          <a:xfrm>
            <a:off x="3124200" y="6394451"/>
            <a:ext cx="2895600" cy="327025"/>
          </a:xfrm>
          <a:prstGeom prst="rect">
            <a:avLst/>
          </a:prstGeom>
        </p:spPr>
        <p:txBody>
          <a:bodyPr lIns="91438" tIns="45719" rIns="91438" bIns="45719"/>
          <a:lstStyle>
            <a:lvl1pPr>
              <a:defRPr sz="1100"/>
            </a:lvl1pPr>
          </a:lstStyle>
          <a:p>
            <a:pPr>
              <a:defRPr/>
            </a:pPr>
            <a:r>
              <a:rPr lang="es-ES" altLang="es-ES" dirty="0" smtClean="0">
                <a:solidFill>
                  <a:srgbClr val="000000"/>
                </a:solidFill>
              </a:rPr>
              <a:t>Estrictamente Confidencial</a:t>
            </a:r>
            <a:endParaRPr lang="es-ES" altLang="es-ES" dirty="0">
              <a:solidFill>
                <a:srgbClr val="000000"/>
              </a:solidFill>
            </a:endParaRPr>
          </a:p>
        </p:txBody>
      </p:sp>
      <p:sp>
        <p:nvSpPr>
          <p:cNvPr id="9" name="6 Marcador de número de diapositiva"/>
          <p:cNvSpPr>
            <a:spLocks noGrp="1"/>
          </p:cNvSpPr>
          <p:nvPr>
            <p:ph type="sldNum" sz="quarter" idx="12"/>
          </p:nvPr>
        </p:nvSpPr>
        <p:spPr>
          <a:xfrm>
            <a:off x="6553200" y="6394451"/>
            <a:ext cx="2311400" cy="327025"/>
          </a:xfrm>
          <a:prstGeom prst="rect">
            <a:avLst/>
          </a:prstGeom>
        </p:spPr>
        <p:txBody>
          <a:bodyPr lIns="91438" tIns="45719" rIns="91438" bIns="45719"/>
          <a:lstStyle>
            <a:lvl1pPr algn="r">
              <a:defRPr sz="1000"/>
            </a:lvl1pPr>
          </a:lstStyle>
          <a:p>
            <a:pPr>
              <a:defRPr/>
            </a:pPr>
            <a:fld id="{D8F897EA-5DDA-4A1D-81A9-9F474BBC2365}" type="slidenum">
              <a:rPr lang="es-ES" altLang="es-ES" smtClean="0">
                <a:solidFill>
                  <a:srgbClr val="000000"/>
                </a:solidFill>
              </a:rPr>
              <a:pPr>
                <a:defRPr/>
              </a:pPr>
              <a:t>‹Nº›</a:t>
            </a:fld>
            <a:endParaRPr lang="es-ES" altLang="es-ES" dirty="0">
              <a:solidFill>
                <a:srgbClr val="000000"/>
              </a:solidFill>
            </a:endParaRPr>
          </a:p>
        </p:txBody>
      </p:sp>
    </p:spTree>
    <p:extLst>
      <p:ext uri="{BB962C8B-B14F-4D97-AF65-F5344CB8AC3E}">
        <p14:creationId xmlns:p14="http://schemas.microsoft.com/office/powerpoint/2010/main" val="32108306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41679" y="638176"/>
            <a:ext cx="8702296" cy="5487989"/>
          </a:xfrm>
        </p:spPr>
        <p:txBody>
          <a:bodyPr/>
          <a:lstStyle>
            <a:lvl1pPr marL="180971" indent="-180971">
              <a:defRPr/>
            </a:lvl1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5" name="1 Título"/>
          <p:cNvSpPr>
            <a:spLocks noGrp="1"/>
          </p:cNvSpPr>
          <p:nvPr>
            <p:ph type="title"/>
          </p:nvPr>
        </p:nvSpPr>
        <p:spPr>
          <a:xfrm>
            <a:off x="225188" y="58738"/>
            <a:ext cx="8707272" cy="496887"/>
          </a:xfrm>
        </p:spPr>
        <p:txBody>
          <a:bodyPr/>
          <a:lstStyle>
            <a:lvl1pPr>
              <a:defRPr sz="2800"/>
            </a:lvl1pPr>
          </a:lstStyle>
          <a:p>
            <a:r>
              <a:rPr lang="es-ES" dirty="0" smtClean="0"/>
              <a:t>Haga clic para modificar el estilo de título del patrón</a:t>
            </a:r>
            <a:endParaRPr lang="es-ES" dirty="0"/>
          </a:p>
        </p:txBody>
      </p:sp>
      <p:sp>
        <p:nvSpPr>
          <p:cNvPr id="4" name="4 Marcador de fecha"/>
          <p:cNvSpPr>
            <a:spLocks noGrp="1"/>
          </p:cNvSpPr>
          <p:nvPr>
            <p:ph type="dt" sz="half" idx="10"/>
          </p:nvPr>
        </p:nvSpPr>
        <p:spPr>
          <a:xfrm>
            <a:off x="287338" y="6394451"/>
            <a:ext cx="2303462" cy="327025"/>
          </a:xfrm>
          <a:prstGeom prst="rect">
            <a:avLst/>
          </a:prstGeom>
        </p:spPr>
        <p:txBody>
          <a:bodyPr lIns="91438" tIns="45719" rIns="91438" bIns="45719"/>
          <a:lstStyle>
            <a:lvl1pPr algn="l">
              <a:defRPr sz="1200"/>
            </a:lvl1pPr>
          </a:lstStyle>
          <a:p>
            <a:pPr>
              <a:defRPr/>
            </a:pPr>
            <a:fld id="{5D340FCF-5C51-4E33-8DE5-AB903D40D57B}" type="datetime1">
              <a:rPr lang="es-ES" altLang="es-ES" smtClean="0">
                <a:solidFill>
                  <a:srgbClr val="000000"/>
                </a:solidFill>
              </a:rPr>
              <a:pPr>
                <a:defRPr/>
              </a:pPr>
              <a:t>19/03/2015</a:t>
            </a:fld>
            <a:endParaRPr lang="es-ES" altLang="es-ES" dirty="0">
              <a:solidFill>
                <a:srgbClr val="000000"/>
              </a:solidFill>
            </a:endParaRPr>
          </a:p>
        </p:txBody>
      </p:sp>
      <p:sp>
        <p:nvSpPr>
          <p:cNvPr id="6" name="5 Marcador de pie de página"/>
          <p:cNvSpPr>
            <a:spLocks noGrp="1"/>
          </p:cNvSpPr>
          <p:nvPr>
            <p:ph type="ftr" sz="quarter" idx="11"/>
          </p:nvPr>
        </p:nvSpPr>
        <p:spPr>
          <a:xfrm>
            <a:off x="3124200" y="6394451"/>
            <a:ext cx="2895600" cy="327025"/>
          </a:xfrm>
          <a:prstGeom prst="rect">
            <a:avLst/>
          </a:prstGeom>
        </p:spPr>
        <p:txBody>
          <a:bodyPr lIns="91438" tIns="45719" rIns="91438" bIns="45719"/>
          <a:lstStyle>
            <a:lvl1pPr>
              <a:defRPr sz="1100"/>
            </a:lvl1pPr>
          </a:lstStyle>
          <a:p>
            <a:pPr>
              <a:defRPr/>
            </a:pPr>
            <a:r>
              <a:rPr lang="es-ES" altLang="es-ES" dirty="0" smtClean="0">
                <a:solidFill>
                  <a:srgbClr val="000000"/>
                </a:solidFill>
              </a:rPr>
              <a:t>Estrictamente Confidencial</a:t>
            </a:r>
            <a:endParaRPr lang="es-ES" altLang="es-ES" dirty="0">
              <a:solidFill>
                <a:srgbClr val="000000"/>
              </a:solidFill>
            </a:endParaRPr>
          </a:p>
        </p:txBody>
      </p:sp>
      <p:sp>
        <p:nvSpPr>
          <p:cNvPr id="7" name="6 Marcador de número de diapositiva"/>
          <p:cNvSpPr>
            <a:spLocks noGrp="1"/>
          </p:cNvSpPr>
          <p:nvPr>
            <p:ph type="sldNum" sz="quarter" idx="12"/>
          </p:nvPr>
        </p:nvSpPr>
        <p:spPr>
          <a:xfrm>
            <a:off x="6553200" y="6394451"/>
            <a:ext cx="2311400" cy="327025"/>
          </a:xfrm>
          <a:prstGeom prst="rect">
            <a:avLst/>
          </a:prstGeom>
        </p:spPr>
        <p:txBody>
          <a:bodyPr lIns="91438" tIns="45719" rIns="91438" bIns="45719"/>
          <a:lstStyle>
            <a:lvl1pPr algn="r">
              <a:defRPr sz="1000"/>
            </a:lvl1pPr>
          </a:lstStyle>
          <a:p>
            <a:pPr>
              <a:defRPr/>
            </a:pPr>
            <a:fld id="{D8F897EA-5DDA-4A1D-81A9-9F474BBC2365}" type="slidenum">
              <a:rPr lang="es-ES" altLang="es-ES" smtClean="0">
                <a:solidFill>
                  <a:srgbClr val="000000"/>
                </a:solidFill>
              </a:rPr>
              <a:pPr>
                <a:defRPr/>
              </a:pPr>
              <a:t>‹Nº›</a:t>
            </a:fld>
            <a:endParaRPr lang="es-ES" altLang="es-ES" dirty="0">
              <a:solidFill>
                <a:srgbClr val="000000"/>
              </a:solidFill>
            </a:endParaRPr>
          </a:p>
        </p:txBody>
      </p:sp>
    </p:spTree>
    <p:extLst>
      <p:ext uri="{BB962C8B-B14F-4D97-AF65-F5344CB8AC3E}">
        <p14:creationId xmlns:p14="http://schemas.microsoft.com/office/powerpoint/2010/main" val="329484236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225188" y="58738"/>
            <a:ext cx="8707272" cy="496887"/>
          </a:xfrm>
        </p:spPr>
        <p:txBody>
          <a:bodyPr/>
          <a:lstStyle>
            <a:lvl1pPr>
              <a:defRPr sz="2800"/>
            </a:lvl1pPr>
          </a:lstStyle>
          <a:p>
            <a:r>
              <a:rPr lang="es-ES" dirty="0" smtClean="0"/>
              <a:t>Haga clic para modificar el estilo de título del patrón</a:t>
            </a:r>
            <a:endParaRPr lang="es-ES" dirty="0"/>
          </a:p>
        </p:txBody>
      </p:sp>
      <p:sp>
        <p:nvSpPr>
          <p:cNvPr id="6" name="4 Marcador de fecha"/>
          <p:cNvSpPr>
            <a:spLocks noGrp="1"/>
          </p:cNvSpPr>
          <p:nvPr>
            <p:ph type="dt" sz="half" idx="10"/>
          </p:nvPr>
        </p:nvSpPr>
        <p:spPr>
          <a:xfrm>
            <a:off x="287338" y="6394451"/>
            <a:ext cx="2303462" cy="327025"/>
          </a:xfrm>
          <a:prstGeom prst="rect">
            <a:avLst/>
          </a:prstGeom>
        </p:spPr>
        <p:txBody>
          <a:bodyPr lIns="91438" tIns="45719" rIns="91438" bIns="45719"/>
          <a:lstStyle>
            <a:lvl1pPr algn="l">
              <a:defRPr sz="1200"/>
            </a:lvl1pPr>
          </a:lstStyle>
          <a:p>
            <a:pPr>
              <a:defRPr/>
            </a:pPr>
            <a:fld id="{5D340FCF-5C51-4E33-8DE5-AB903D40D57B}" type="datetime1">
              <a:rPr lang="es-ES" altLang="es-ES" smtClean="0">
                <a:solidFill>
                  <a:srgbClr val="000000"/>
                </a:solidFill>
              </a:rPr>
              <a:pPr>
                <a:defRPr/>
              </a:pPr>
              <a:t>19/03/2015</a:t>
            </a:fld>
            <a:endParaRPr lang="es-ES" altLang="es-ES" dirty="0">
              <a:solidFill>
                <a:srgbClr val="000000"/>
              </a:solidFill>
            </a:endParaRPr>
          </a:p>
        </p:txBody>
      </p:sp>
      <p:sp>
        <p:nvSpPr>
          <p:cNvPr id="7" name="5 Marcador de pie de página"/>
          <p:cNvSpPr>
            <a:spLocks noGrp="1"/>
          </p:cNvSpPr>
          <p:nvPr>
            <p:ph type="ftr" sz="quarter" idx="11"/>
          </p:nvPr>
        </p:nvSpPr>
        <p:spPr>
          <a:xfrm>
            <a:off x="3124200" y="6394451"/>
            <a:ext cx="2895600" cy="327025"/>
          </a:xfrm>
          <a:prstGeom prst="rect">
            <a:avLst/>
          </a:prstGeom>
        </p:spPr>
        <p:txBody>
          <a:bodyPr lIns="91438" tIns="45719" rIns="91438" bIns="45719"/>
          <a:lstStyle>
            <a:lvl1pPr>
              <a:defRPr sz="1100"/>
            </a:lvl1pPr>
          </a:lstStyle>
          <a:p>
            <a:pPr>
              <a:defRPr/>
            </a:pPr>
            <a:r>
              <a:rPr lang="es-ES" altLang="es-ES" dirty="0" smtClean="0">
                <a:solidFill>
                  <a:srgbClr val="000000"/>
                </a:solidFill>
              </a:rPr>
              <a:t>Estrictamente Confidencial</a:t>
            </a:r>
            <a:endParaRPr lang="es-ES" altLang="es-ES" dirty="0">
              <a:solidFill>
                <a:srgbClr val="000000"/>
              </a:solidFill>
            </a:endParaRPr>
          </a:p>
        </p:txBody>
      </p:sp>
      <p:sp>
        <p:nvSpPr>
          <p:cNvPr id="8" name="6 Marcador de número de diapositiva"/>
          <p:cNvSpPr>
            <a:spLocks noGrp="1"/>
          </p:cNvSpPr>
          <p:nvPr>
            <p:ph type="sldNum" sz="quarter" idx="12"/>
          </p:nvPr>
        </p:nvSpPr>
        <p:spPr>
          <a:xfrm>
            <a:off x="6553200" y="6394451"/>
            <a:ext cx="2311400" cy="327025"/>
          </a:xfrm>
          <a:prstGeom prst="rect">
            <a:avLst/>
          </a:prstGeom>
        </p:spPr>
        <p:txBody>
          <a:bodyPr lIns="91438" tIns="45719" rIns="91438" bIns="45719"/>
          <a:lstStyle>
            <a:lvl1pPr algn="r">
              <a:defRPr sz="1000"/>
            </a:lvl1pPr>
          </a:lstStyle>
          <a:p>
            <a:pPr>
              <a:defRPr/>
            </a:pPr>
            <a:fld id="{D8F897EA-5DDA-4A1D-81A9-9F474BBC2365}" type="slidenum">
              <a:rPr lang="es-ES" altLang="es-ES" smtClean="0">
                <a:solidFill>
                  <a:srgbClr val="000000"/>
                </a:solidFill>
              </a:rPr>
              <a:pPr>
                <a:defRPr/>
              </a:pPr>
              <a:t>‹Nº›</a:t>
            </a:fld>
            <a:endParaRPr lang="es-ES" altLang="es-ES" dirty="0">
              <a:solidFill>
                <a:srgbClr val="000000"/>
              </a:solidFill>
            </a:endParaRPr>
          </a:p>
        </p:txBody>
      </p:sp>
    </p:spTree>
    <p:extLst>
      <p:ext uri="{BB962C8B-B14F-4D97-AF65-F5344CB8AC3E}">
        <p14:creationId xmlns:p14="http://schemas.microsoft.com/office/powerpoint/2010/main" val="205133247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os objet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249926" y="638176"/>
            <a:ext cx="4188725" cy="5487989"/>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3 Marcador de contenido"/>
          <p:cNvSpPr>
            <a:spLocks noGrp="1"/>
          </p:cNvSpPr>
          <p:nvPr>
            <p:ph sz="half" idx="2"/>
          </p:nvPr>
        </p:nvSpPr>
        <p:spPr>
          <a:xfrm>
            <a:off x="4752975" y="638176"/>
            <a:ext cx="4181901" cy="5487989"/>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8" name="1 Título"/>
          <p:cNvSpPr>
            <a:spLocks noGrp="1"/>
          </p:cNvSpPr>
          <p:nvPr>
            <p:ph type="title"/>
          </p:nvPr>
        </p:nvSpPr>
        <p:spPr>
          <a:xfrm>
            <a:off x="225188" y="58738"/>
            <a:ext cx="8707272" cy="496887"/>
          </a:xfrm>
        </p:spPr>
        <p:txBody>
          <a:bodyPr/>
          <a:lstStyle>
            <a:lvl1pPr>
              <a:defRPr sz="2800"/>
            </a:lvl1pPr>
          </a:lstStyle>
          <a:p>
            <a:r>
              <a:rPr lang="es-ES" dirty="0" smtClean="0"/>
              <a:t>Haga clic para modificar el estilo de título del patrón</a:t>
            </a:r>
            <a:endParaRPr lang="es-ES" dirty="0"/>
          </a:p>
        </p:txBody>
      </p:sp>
      <p:sp>
        <p:nvSpPr>
          <p:cNvPr id="9" name="4 Marcador de fecha"/>
          <p:cNvSpPr>
            <a:spLocks noGrp="1"/>
          </p:cNvSpPr>
          <p:nvPr>
            <p:ph type="dt" sz="half" idx="10"/>
          </p:nvPr>
        </p:nvSpPr>
        <p:spPr>
          <a:xfrm>
            <a:off x="287338" y="6394451"/>
            <a:ext cx="2303462" cy="327025"/>
          </a:xfrm>
          <a:prstGeom prst="rect">
            <a:avLst/>
          </a:prstGeom>
        </p:spPr>
        <p:txBody>
          <a:bodyPr lIns="91438" tIns="45719" rIns="91438" bIns="45719"/>
          <a:lstStyle>
            <a:lvl1pPr algn="l">
              <a:defRPr sz="1200"/>
            </a:lvl1pPr>
          </a:lstStyle>
          <a:p>
            <a:pPr>
              <a:defRPr/>
            </a:pPr>
            <a:fld id="{5D340FCF-5C51-4E33-8DE5-AB903D40D57B}" type="datetime1">
              <a:rPr lang="es-ES" altLang="es-ES" smtClean="0">
                <a:solidFill>
                  <a:srgbClr val="000000"/>
                </a:solidFill>
              </a:rPr>
              <a:pPr>
                <a:defRPr/>
              </a:pPr>
              <a:t>19/03/2015</a:t>
            </a:fld>
            <a:endParaRPr lang="es-ES" altLang="es-ES" dirty="0">
              <a:solidFill>
                <a:srgbClr val="000000"/>
              </a:solidFill>
            </a:endParaRPr>
          </a:p>
        </p:txBody>
      </p:sp>
      <p:sp>
        <p:nvSpPr>
          <p:cNvPr id="10" name="5 Marcador de pie de página"/>
          <p:cNvSpPr>
            <a:spLocks noGrp="1"/>
          </p:cNvSpPr>
          <p:nvPr>
            <p:ph type="ftr" sz="quarter" idx="11"/>
          </p:nvPr>
        </p:nvSpPr>
        <p:spPr>
          <a:xfrm>
            <a:off x="3124200" y="6394451"/>
            <a:ext cx="2895600" cy="327025"/>
          </a:xfrm>
          <a:prstGeom prst="rect">
            <a:avLst/>
          </a:prstGeom>
        </p:spPr>
        <p:txBody>
          <a:bodyPr lIns="91438" tIns="45719" rIns="91438" bIns="45719"/>
          <a:lstStyle>
            <a:lvl1pPr>
              <a:defRPr sz="1100"/>
            </a:lvl1pPr>
          </a:lstStyle>
          <a:p>
            <a:pPr>
              <a:defRPr/>
            </a:pPr>
            <a:r>
              <a:rPr lang="es-ES" altLang="es-ES" dirty="0" smtClean="0">
                <a:solidFill>
                  <a:srgbClr val="000000"/>
                </a:solidFill>
              </a:rPr>
              <a:t>Estrictamente Confidencial</a:t>
            </a:r>
            <a:endParaRPr lang="es-ES" altLang="es-ES" dirty="0">
              <a:solidFill>
                <a:srgbClr val="000000"/>
              </a:solidFill>
            </a:endParaRPr>
          </a:p>
        </p:txBody>
      </p:sp>
      <p:sp>
        <p:nvSpPr>
          <p:cNvPr id="11" name="6 Marcador de número de diapositiva"/>
          <p:cNvSpPr>
            <a:spLocks noGrp="1"/>
          </p:cNvSpPr>
          <p:nvPr>
            <p:ph type="sldNum" sz="quarter" idx="12"/>
          </p:nvPr>
        </p:nvSpPr>
        <p:spPr>
          <a:xfrm>
            <a:off x="6553200" y="6394451"/>
            <a:ext cx="2311400" cy="327025"/>
          </a:xfrm>
          <a:prstGeom prst="rect">
            <a:avLst/>
          </a:prstGeom>
        </p:spPr>
        <p:txBody>
          <a:bodyPr lIns="91438" tIns="45719" rIns="91438" bIns="45719"/>
          <a:lstStyle>
            <a:lvl1pPr algn="r">
              <a:defRPr sz="1000"/>
            </a:lvl1pPr>
          </a:lstStyle>
          <a:p>
            <a:pPr>
              <a:defRPr/>
            </a:pPr>
            <a:fld id="{D8F897EA-5DDA-4A1D-81A9-9F474BBC2365}" type="slidenum">
              <a:rPr lang="es-ES" altLang="es-ES" smtClean="0">
                <a:solidFill>
                  <a:srgbClr val="000000"/>
                </a:solidFill>
              </a:rPr>
              <a:pPr>
                <a:defRPr/>
              </a:pPr>
              <a:t>‹Nº›</a:t>
            </a:fld>
            <a:endParaRPr lang="es-ES" altLang="es-ES" dirty="0">
              <a:solidFill>
                <a:srgbClr val="000000"/>
              </a:solidFill>
            </a:endParaRPr>
          </a:p>
        </p:txBody>
      </p:sp>
    </p:spTree>
    <p:extLst>
      <p:ext uri="{BB962C8B-B14F-4D97-AF65-F5344CB8AC3E}">
        <p14:creationId xmlns:p14="http://schemas.microsoft.com/office/powerpoint/2010/main" val="42019556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5" name="Marcador de fecha 3"/>
          <p:cNvSpPr>
            <a:spLocks noGrp="1"/>
          </p:cNvSpPr>
          <p:nvPr>
            <p:ph type="dt" sz="half" idx="10"/>
          </p:nvPr>
        </p:nvSpPr>
        <p:spPr>
          <a:xfrm>
            <a:off x="457200" y="6153150"/>
            <a:ext cx="2133600" cy="365125"/>
          </a:xfrm>
        </p:spPr>
        <p:txBody>
          <a:bodyPr/>
          <a:lstStyle>
            <a:lvl1pPr>
              <a:defRPr/>
            </a:lvl1pPr>
          </a:lstStyle>
          <a:p>
            <a:pPr>
              <a:defRPr/>
            </a:pPr>
            <a:fld id="{0E32B183-8BBC-41DE-B6B0-7DB9179AAF2C}" type="datetime1">
              <a:rPr lang="es-ES"/>
              <a:pPr>
                <a:defRPr/>
              </a:pPr>
              <a:t>19/03/2015</a:t>
            </a:fld>
            <a:endParaRPr lang="es-ES"/>
          </a:p>
        </p:txBody>
      </p:sp>
      <p:sp>
        <p:nvSpPr>
          <p:cNvPr id="6" name="Marcador de pie de página 4"/>
          <p:cNvSpPr>
            <a:spLocks noGrp="1"/>
          </p:cNvSpPr>
          <p:nvPr>
            <p:ph type="ftr" sz="quarter" idx="11"/>
          </p:nvPr>
        </p:nvSpPr>
        <p:spPr>
          <a:xfrm>
            <a:off x="3124200" y="6153150"/>
            <a:ext cx="2895600" cy="365125"/>
          </a:xfrm>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a:xfrm>
            <a:off x="6553200" y="6153150"/>
            <a:ext cx="2133600" cy="365125"/>
          </a:xfrm>
        </p:spPr>
        <p:txBody>
          <a:bodyPr/>
          <a:lstStyle>
            <a:lvl1pPr>
              <a:defRPr/>
            </a:lvl1pPr>
          </a:lstStyle>
          <a:p>
            <a:pPr>
              <a:defRPr/>
            </a:pPr>
            <a:fld id="{A1B9C5E9-0EA2-4BE7-B9F5-F3CDB182F4C9}" type="slidenum">
              <a:rPr lang="es-ES"/>
              <a:pPr>
                <a:defRPr/>
              </a:pPr>
              <a:t>‹Nº›</a:t>
            </a:fld>
            <a:endParaRPr lang="es-ES"/>
          </a:p>
        </p:txBody>
      </p:sp>
      <p:sp>
        <p:nvSpPr>
          <p:cNvPr id="8" name="Rectángulo 7"/>
          <p:cNvSpPr/>
          <p:nvPr userDrawn="1"/>
        </p:nvSpPr>
        <p:spPr>
          <a:xfrm>
            <a:off x="-1" y="0"/>
            <a:ext cx="9468465" cy="68580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0" fontAlgn="base" hangingPunct="0">
              <a:spcBef>
                <a:spcPct val="0"/>
              </a:spcBef>
              <a:spcAft>
                <a:spcPct val="0"/>
              </a:spcAft>
            </a:pPr>
            <a:endParaRPr lang="es-CL">
              <a:solidFill>
                <a:prstClr val="white"/>
              </a:solidFill>
            </a:endParaRPr>
          </a:p>
        </p:txBody>
      </p:sp>
    </p:spTree>
    <p:extLst>
      <p:ext uri="{BB962C8B-B14F-4D97-AF65-F5344CB8AC3E}">
        <p14:creationId xmlns:p14="http://schemas.microsoft.com/office/powerpoint/2010/main" val="35292744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71B77528-E40A-4802-8FA3-8065A1C2293C}" type="datetime1">
              <a:rPr lang="es-ES"/>
              <a:pPr>
                <a:defRPr/>
              </a:pPr>
              <a:t>19/03/2015</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DFEA7BE7-C348-4CAC-B35E-3F299CBDBEC6}" type="slidenum">
              <a:rPr lang="es-ES"/>
              <a:pPr>
                <a:defRPr/>
              </a:pPr>
              <a:t>‹Nº›</a:t>
            </a:fld>
            <a:endParaRPr lang="es-ES"/>
          </a:p>
        </p:txBody>
      </p:sp>
    </p:spTree>
    <p:extLst>
      <p:ext uri="{BB962C8B-B14F-4D97-AF65-F5344CB8AC3E}">
        <p14:creationId xmlns:p14="http://schemas.microsoft.com/office/powerpoint/2010/main" val="2613372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4" name="Rectángulo 3"/>
          <p:cNvSpPr/>
          <p:nvPr userDrawn="1"/>
        </p:nvSpPr>
        <p:spPr>
          <a:xfrm>
            <a:off x="-50800" y="77788"/>
            <a:ext cx="9255125" cy="436562"/>
          </a:xfrm>
          <a:prstGeom prst="rect">
            <a:avLst/>
          </a:prstGeom>
          <a:solidFill>
            <a:srgbClr val="1F75B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s-ES">
              <a:solidFill>
                <a:prstClr val="white"/>
              </a:solidFill>
            </a:endParaRPr>
          </a:p>
        </p:txBody>
      </p:sp>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F31A4334-6610-40A2-B9F2-467340E8518C}" type="datetime1">
              <a:rPr lang="es-ES"/>
              <a:pPr>
                <a:defRPr/>
              </a:pPr>
              <a:t>19/03/2015</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4FECB176-5E7B-4BCC-9B91-9069A0F25CD7}" type="slidenum">
              <a:rPr lang="es-ES"/>
              <a:pPr>
                <a:defRPr/>
              </a:pPr>
              <a:t>‹Nº›</a:t>
            </a:fld>
            <a:endParaRPr lang="es-ES"/>
          </a:p>
        </p:txBody>
      </p:sp>
    </p:spTree>
    <p:extLst>
      <p:ext uri="{BB962C8B-B14F-4D97-AF65-F5344CB8AC3E}">
        <p14:creationId xmlns:p14="http://schemas.microsoft.com/office/powerpoint/2010/main" val="859370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3"/>
          <p:cNvSpPr>
            <a:spLocks noGrp="1"/>
          </p:cNvSpPr>
          <p:nvPr>
            <p:ph type="dt" sz="half" idx="10"/>
          </p:nvPr>
        </p:nvSpPr>
        <p:spPr/>
        <p:txBody>
          <a:bodyPr/>
          <a:lstStyle>
            <a:lvl1pPr>
              <a:defRPr/>
            </a:lvl1pPr>
          </a:lstStyle>
          <a:p>
            <a:pPr>
              <a:defRPr/>
            </a:pPr>
            <a:fld id="{427C467E-E1AD-4E70-BF15-DA170C4B49C4}" type="datetime1">
              <a:rPr lang="es-ES"/>
              <a:pPr>
                <a:defRPr/>
              </a:pPr>
              <a:t>19/03/2015</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A44752C5-B37D-4628-A811-96810429DC55}" type="slidenum">
              <a:rPr lang="es-ES"/>
              <a:pPr>
                <a:defRPr/>
              </a:pPr>
              <a:t>‹Nº›</a:t>
            </a:fld>
            <a:endParaRPr lang="es-ES"/>
          </a:p>
        </p:txBody>
      </p:sp>
    </p:spTree>
    <p:extLst>
      <p:ext uri="{BB962C8B-B14F-4D97-AF65-F5344CB8AC3E}">
        <p14:creationId xmlns:p14="http://schemas.microsoft.com/office/powerpoint/2010/main" val="12711614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3"/>
          <p:cNvSpPr>
            <a:spLocks noGrp="1"/>
          </p:cNvSpPr>
          <p:nvPr>
            <p:ph type="dt" sz="half" idx="10"/>
          </p:nvPr>
        </p:nvSpPr>
        <p:spPr/>
        <p:txBody>
          <a:bodyPr/>
          <a:lstStyle>
            <a:lvl1pPr>
              <a:defRPr/>
            </a:lvl1pPr>
          </a:lstStyle>
          <a:p>
            <a:pPr>
              <a:defRPr/>
            </a:pPr>
            <a:fld id="{95147CB4-5C02-42A6-9767-F44028E18105}" type="datetime1">
              <a:rPr lang="es-ES"/>
              <a:pPr>
                <a:defRPr/>
              </a:pPr>
              <a:t>19/03/2015</a:t>
            </a:fld>
            <a:endParaRPr lang="es-ES"/>
          </a:p>
        </p:txBody>
      </p:sp>
      <p:sp>
        <p:nvSpPr>
          <p:cNvPr id="8"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9" name="Marcador de número de diapositiva 5"/>
          <p:cNvSpPr>
            <a:spLocks noGrp="1"/>
          </p:cNvSpPr>
          <p:nvPr>
            <p:ph type="sldNum" sz="quarter" idx="12"/>
          </p:nvPr>
        </p:nvSpPr>
        <p:spPr/>
        <p:txBody>
          <a:bodyPr/>
          <a:lstStyle>
            <a:lvl1pPr>
              <a:defRPr/>
            </a:lvl1pPr>
          </a:lstStyle>
          <a:p>
            <a:pPr>
              <a:defRPr/>
            </a:pPr>
            <a:fld id="{2C0FFA8B-C640-4EB1-A80D-B044250B56D5}" type="slidenum">
              <a:rPr lang="es-ES"/>
              <a:pPr>
                <a:defRPr/>
              </a:pPr>
              <a:t>‹Nº›</a:t>
            </a:fld>
            <a:endParaRPr lang="es-ES"/>
          </a:p>
        </p:txBody>
      </p:sp>
    </p:spTree>
    <p:extLst>
      <p:ext uri="{BB962C8B-B14F-4D97-AF65-F5344CB8AC3E}">
        <p14:creationId xmlns:p14="http://schemas.microsoft.com/office/powerpoint/2010/main" val="357188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4" name="Rectángulo 3"/>
          <p:cNvSpPr/>
          <p:nvPr userDrawn="1"/>
        </p:nvSpPr>
        <p:spPr>
          <a:xfrm>
            <a:off x="-50800" y="77788"/>
            <a:ext cx="9255125" cy="436562"/>
          </a:xfrm>
          <a:prstGeom prst="rect">
            <a:avLst/>
          </a:prstGeom>
          <a:solidFill>
            <a:srgbClr val="1F75B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s-ES">
              <a:solidFill>
                <a:prstClr val="white"/>
              </a:solidFill>
            </a:endParaRPr>
          </a:p>
        </p:txBody>
      </p:sp>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F31A4334-6610-40A2-B9F2-467340E8518C}" type="datetime1">
              <a:rPr lang="es-ES"/>
              <a:pPr>
                <a:defRPr/>
              </a:pPr>
              <a:t>19/03/2015</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4FECB176-5E7B-4BCC-9B91-9069A0F25CD7}" type="slidenum">
              <a:rPr lang="es-ES"/>
              <a:pPr>
                <a:defRPr/>
              </a:pPr>
              <a:t>‹Nº›</a:t>
            </a:fld>
            <a:endParaRPr lang="es-ES"/>
          </a:p>
        </p:txBody>
      </p:sp>
    </p:spTree>
    <p:extLst>
      <p:ext uri="{BB962C8B-B14F-4D97-AF65-F5344CB8AC3E}">
        <p14:creationId xmlns:p14="http://schemas.microsoft.com/office/powerpoint/2010/main" val="40720168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fecha 3"/>
          <p:cNvSpPr>
            <a:spLocks noGrp="1"/>
          </p:cNvSpPr>
          <p:nvPr>
            <p:ph type="dt" sz="half" idx="10"/>
          </p:nvPr>
        </p:nvSpPr>
        <p:spPr/>
        <p:txBody>
          <a:bodyPr/>
          <a:lstStyle>
            <a:lvl1pPr>
              <a:defRPr/>
            </a:lvl1pPr>
          </a:lstStyle>
          <a:p>
            <a:pPr>
              <a:defRPr/>
            </a:pPr>
            <a:fld id="{27D9780A-B84F-4022-92C1-5482E56B6A23}" type="datetime1">
              <a:rPr lang="es-ES"/>
              <a:pPr>
                <a:defRPr/>
              </a:pPr>
              <a:t>19/03/2015</a:t>
            </a:fld>
            <a:endParaRPr lang="es-ES"/>
          </a:p>
        </p:txBody>
      </p:sp>
      <p:sp>
        <p:nvSpPr>
          <p:cNvPr id="4"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5" name="Marcador de número de diapositiva 5"/>
          <p:cNvSpPr>
            <a:spLocks noGrp="1"/>
          </p:cNvSpPr>
          <p:nvPr>
            <p:ph type="sldNum" sz="quarter" idx="12"/>
          </p:nvPr>
        </p:nvSpPr>
        <p:spPr/>
        <p:txBody>
          <a:bodyPr/>
          <a:lstStyle>
            <a:lvl1pPr>
              <a:defRPr/>
            </a:lvl1pPr>
          </a:lstStyle>
          <a:p>
            <a:pPr>
              <a:defRPr/>
            </a:pPr>
            <a:fld id="{411147A6-EE6A-4804-86C3-3C3997513E9B}" type="slidenum">
              <a:rPr lang="es-ES"/>
              <a:pPr>
                <a:defRPr/>
              </a:pPr>
              <a:t>‹Nº›</a:t>
            </a:fld>
            <a:endParaRPr lang="es-ES"/>
          </a:p>
        </p:txBody>
      </p:sp>
    </p:spTree>
    <p:extLst>
      <p:ext uri="{BB962C8B-B14F-4D97-AF65-F5344CB8AC3E}">
        <p14:creationId xmlns:p14="http://schemas.microsoft.com/office/powerpoint/2010/main" val="31970492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p:cNvSpPr>
            <a:spLocks noGrp="1"/>
          </p:cNvSpPr>
          <p:nvPr>
            <p:ph type="dt" sz="half" idx="10"/>
          </p:nvPr>
        </p:nvSpPr>
        <p:spPr/>
        <p:txBody>
          <a:bodyPr/>
          <a:lstStyle>
            <a:lvl1pPr>
              <a:defRPr/>
            </a:lvl1pPr>
          </a:lstStyle>
          <a:p>
            <a:pPr>
              <a:defRPr/>
            </a:pPr>
            <a:fld id="{AB3C8B17-E180-4BC8-AC8F-5034A6AA7D6D}" type="datetime1">
              <a:rPr lang="es-ES"/>
              <a:pPr>
                <a:defRPr/>
              </a:pPr>
              <a:t>19/03/2015</a:t>
            </a:fld>
            <a:endParaRPr lang="es-ES"/>
          </a:p>
        </p:txBody>
      </p:sp>
      <p:sp>
        <p:nvSpPr>
          <p:cNvPr id="3"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4" name="Marcador de número de diapositiva 5"/>
          <p:cNvSpPr>
            <a:spLocks noGrp="1"/>
          </p:cNvSpPr>
          <p:nvPr>
            <p:ph type="sldNum" sz="quarter" idx="12"/>
          </p:nvPr>
        </p:nvSpPr>
        <p:spPr/>
        <p:txBody>
          <a:bodyPr/>
          <a:lstStyle>
            <a:lvl1pPr>
              <a:defRPr/>
            </a:lvl1pPr>
          </a:lstStyle>
          <a:p>
            <a:pPr>
              <a:defRPr/>
            </a:pPr>
            <a:fld id="{56E6AFD9-DAB9-4843-B25A-A6D5DF871D66}" type="slidenum">
              <a:rPr lang="es-ES"/>
              <a:pPr>
                <a:defRPr/>
              </a:pPr>
              <a:t>‹Nº›</a:t>
            </a:fld>
            <a:endParaRPr lang="es-ES"/>
          </a:p>
        </p:txBody>
      </p:sp>
    </p:spTree>
    <p:extLst>
      <p:ext uri="{BB962C8B-B14F-4D97-AF65-F5344CB8AC3E}">
        <p14:creationId xmlns:p14="http://schemas.microsoft.com/office/powerpoint/2010/main" val="13734292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DB4B8452-24D9-4A9F-9DDE-B881F781A334}" type="datetime1">
              <a:rPr lang="es-ES"/>
              <a:pPr>
                <a:defRPr/>
              </a:pPr>
              <a:t>19/03/2015</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504E32B1-94AD-4BD6-BB34-88B0820AC4A3}" type="slidenum">
              <a:rPr lang="es-ES"/>
              <a:pPr>
                <a:defRPr/>
              </a:pPr>
              <a:t>‹Nº›</a:t>
            </a:fld>
            <a:endParaRPr lang="es-ES"/>
          </a:p>
        </p:txBody>
      </p:sp>
    </p:spTree>
    <p:extLst>
      <p:ext uri="{BB962C8B-B14F-4D97-AF65-F5344CB8AC3E}">
        <p14:creationId xmlns:p14="http://schemas.microsoft.com/office/powerpoint/2010/main" val="15310782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451C601E-975C-487C-B577-B4FEAE4785BB}" type="datetime1">
              <a:rPr lang="es-ES"/>
              <a:pPr>
                <a:defRPr/>
              </a:pPr>
              <a:t>19/03/2015</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7B32EDD8-3722-493B-B9D1-7B26B569F019}" type="slidenum">
              <a:rPr lang="es-ES"/>
              <a:pPr>
                <a:defRPr/>
              </a:pPr>
              <a:t>‹Nº›</a:t>
            </a:fld>
            <a:endParaRPr lang="es-ES"/>
          </a:p>
        </p:txBody>
      </p:sp>
    </p:spTree>
    <p:extLst>
      <p:ext uri="{BB962C8B-B14F-4D97-AF65-F5344CB8AC3E}">
        <p14:creationId xmlns:p14="http://schemas.microsoft.com/office/powerpoint/2010/main" val="29768077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53AD6BB7-95C7-434E-BB32-437C2A1B9BB8}" type="datetime1">
              <a:rPr lang="es-ES"/>
              <a:pPr>
                <a:defRPr/>
              </a:pPr>
              <a:t>19/03/2015</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AA3F02D1-9B9C-4A07-90B3-2CF6C4B11B4A}" type="slidenum">
              <a:rPr lang="es-ES"/>
              <a:pPr>
                <a:defRPr/>
              </a:pPr>
              <a:t>‹Nº›</a:t>
            </a:fld>
            <a:endParaRPr lang="es-ES"/>
          </a:p>
        </p:txBody>
      </p:sp>
    </p:spTree>
    <p:extLst>
      <p:ext uri="{BB962C8B-B14F-4D97-AF65-F5344CB8AC3E}">
        <p14:creationId xmlns:p14="http://schemas.microsoft.com/office/powerpoint/2010/main" val="12809987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4C4CE078-E032-486F-BFD0-39E4630BEBC4}" type="datetime1">
              <a:rPr lang="es-ES"/>
              <a:pPr>
                <a:defRPr/>
              </a:pPr>
              <a:t>19/03/2015</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EBBF8445-CD6F-4868-9EB1-EFCE57592AE7}" type="slidenum">
              <a:rPr lang="es-ES"/>
              <a:pPr>
                <a:defRPr/>
              </a:pPr>
              <a:t>‹Nº›</a:t>
            </a:fld>
            <a:endParaRPr lang="es-ES"/>
          </a:p>
        </p:txBody>
      </p:sp>
    </p:spTree>
    <p:extLst>
      <p:ext uri="{BB962C8B-B14F-4D97-AF65-F5344CB8AC3E}">
        <p14:creationId xmlns:p14="http://schemas.microsoft.com/office/powerpoint/2010/main" val="30423698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9" name="Picture 41"/>
          <p:cNvPicPr>
            <a:picLocks noChangeAspect="1" noChangeArrowheads="1"/>
          </p:cNvPicPr>
          <p:nvPr userDrawn="1"/>
        </p:nvPicPr>
        <p:blipFill>
          <a:blip r:embed="rId2" cstate="print"/>
          <a:srcRect/>
          <a:stretch>
            <a:fillRect/>
          </a:stretch>
        </p:blipFill>
        <p:spPr bwMode="auto">
          <a:xfrm>
            <a:off x="6573793" y="5950979"/>
            <a:ext cx="2277351" cy="462179"/>
          </a:xfrm>
          <a:prstGeom prst="rect">
            <a:avLst/>
          </a:prstGeom>
          <a:noFill/>
          <a:ln w="9525">
            <a:noFill/>
            <a:miter lim="800000"/>
            <a:headEnd/>
            <a:tailEnd/>
          </a:ln>
        </p:spPr>
      </p:pic>
      <p:pic>
        <p:nvPicPr>
          <p:cNvPr id="2" name="Imagen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9486" y="6096990"/>
            <a:ext cx="1253465" cy="316168"/>
          </a:xfrm>
          <a:prstGeom prst="rect">
            <a:avLst/>
          </a:prstGeom>
        </p:spPr>
      </p:pic>
    </p:spTree>
    <p:extLst>
      <p:ext uri="{BB962C8B-B14F-4D97-AF65-F5344CB8AC3E}">
        <p14:creationId xmlns:p14="http://schemas.microsoft.com/office/powerpoint/2010/main" val="36443131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Diapositiva de título">
    <p:spTree>
      <p:nvGrpSpPr>
        <p:cNvPr id="1" name=""/>
        <p:cNvGrpSpPr/>
        <p:nvPr/>
      </p:nvGrpSpPr>
      <p:grpSpPr>
        <a:xfrm>
          <a:off x="0" y="0"/>
          <a:ext cx="0" cy="0"/>
          <a:chOff x="0" y="0"/>
          <a:chExt cx="0" cy="0"/>
        </a:xfrm>
      </p:grpSpPr>
      <p:pic>
        <p:nvPicPr>
          <p:cNvPr id="11" name="Imagen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3626" y="6149229"/>
            <a:ext cx="1438265" cy="362781"/>
          </a:xfrm>
          <a:prstGeom prst="rect">
            <a:avLst/>
          </a:prstGeom>
        </p:spPr>
      </p:pic>
    </p:spTree>
    <p:extLst>
      <p:ext uri="{BB962C8B-B14F-4D97-AF65-F5344CB8AC3E}">
        <p14:creationId xmlns:p14="http://schemas.microsoft.com/office/powerpoint/2010/main" val="38098959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Nur Titel">
    <p:spTree>
      <p:nvGrpSpPr>
        <p:cNvPr id="1" name=""/>
        <p:cNvGrpSpPr/>
        <p:nvPr/>
      </p:nvGrpSpPr>
      <p:grpSpPr>
        <a:xfrm>
          <a:off x="0" y="0"/>
          <a:ext cx="0" cy="0"/>
          <a:chOff x="0" y="0"/>
          <a:chExt cx="0" cy="0"/>
        </a:xfrm>
      </p:grpSpPr>
      <p:sp>
        <p:nvSpPr>
          <p:cNvPr id="2" name="1 Título"/>
          <p:cNvSpPr>
            <a:spLocks noGrp="1"/>
          </p:cNvSpPr>
          <p:nvPr>
            <p:ph type="title"/>
          </p:nvPr>
        </p:nvSpPr>
        <p:spPr>
          <a:xfrm>
            <a:off x="131976" y="18854"/>
            <a:ext cx="8229600" cy="537328"/>
          </a:xfrm>
        </p:spPr>
        <p:txBody>
          <a:bodyPr/>
          <a:lstStyle>
            <a:lvl1pPr algn="l">
              <a:defRPr sz="2400">
                <a:solidFill>
                  <a:schemeClr val="bg1"/>
                </a:solidFill>
              </a:defRPr>
            </a:lvl1pPr>
          </a:lstStyle>
          <a:p>
            <a:r>
              <a:rPr lang="es-ES" dirty="0" smtClean="0"/>
              <a:t>Haga clic para modificar el estilo de título del patrón</a:t>
            </a:r>
            <a:endParaRPr lang="es-CL" dirty="0"/>
          </a:p>
        </p:txBody>
      </p:sp>
    </p:spTree>
    <p:extLst>
      <p:ext uri="{BB962C8B-B14F-4D97-AF65-F5344CB8AC3E}">
        <p14:creationId xmlns:p14="http://schemas.microsoft.com/office/powerpoint/2010/main" val="29462649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ase 1 tit">
    <p:spTree>
      <p:nvGrpSpPr>
        <p:cNvPr id="1" name=""/>
        <p:cNvGrpSpPr/>
        <p:nvPr/>
      </p:nvGrpSpPr>
      <p:grpSpPr>
        <a:xfrm>
          <a:off x="0" y="0"/>
          <a:ext cx="0" cy="0"/>
          <a:chOff x="0" y="0"/>
          <a:chExt cx="0" cy="0"/>
        </a:xfrm>
      </p:grpSpPr>
      <p:sp>
        <p:nvSpPr>
          <p:cNvPr id="2" name="1 Título"/>
          <p:cNvSpPr>
            <a:spLocks noGrp="1"/>
          </p:cNvSpPr>
          <p:nvPr>
            <p:ph type="title"/>
          </p:nvPr>
        </p:nvSpPr>
        <p:spPr>
          <a:xfrm>
            <a:off x="131976" y="18854"/>
            <a:ext cx="8229600" cy="537328"/>
          </a:xfrm>
        </p:spPr>
        <p:txBody>
          <a:bodyPr/>
          <a:lstStyle>
            <a:lvl1pPr algn="l">
              <a:defRPr sz="2000" b="0">
                <a:solidFill>
                  <a:schemeClr val="bg1"/>
                </a:solidFill>
              </a:defRPr>
            </a:lvl1pPr>
          </a:lstStyle>
          <a:p>
            <a:r>
              <a:rPr lang="es-ES" dirty="0" smtClean="0"/>
              <a:t>Haga clic para modificar el estilo de título del patrón</a:t>
            </a:r>
            <a:endParaRPr lang="es-CL" dirty="0"/>
          </a:p>
        </p:txBody>
      </p:sp>
    </p:spTree>
    <p:extLst>
      <p:ext uri="{BB962C8B-B14F-4D97-AF65-F5344CB8AC3E}">
        <p14:creationId xmlns:p14="http://schemas.microsoft.com/office/powerpoint/2010/main" val="3830541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3"/>
          <p:cNvSpPr>
            <a:spLocks noGrp="1"/>
          </p:cNvSpPr>
          <p:nvPr>
            <p:ph type="dt" sz="half" idx="10"/>
          </p:nvPr>
        </p:nvSpPr>
        <p:spPr/>
        <p:txBody>
          <a:bodyPr/>
          <a:lstStyle>
            <a:lvl1pPr>
              <a:defRPr/>
            </a:lvl1pPr>
          </a:lstStyle>
          <a:p>
            <a:pPr>
              <a:defRPr/>
            </a:pPr>
            <a:fld id="{427C467E-E1AD-4E70-BF15-DA170C4B49C4}" type="datetime1">
              <a:rPr lang="es-ES"/>
              <a:pPr>
                <a:defRPr/>
              </a:pPr>
              <a:t>19/03/2015</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A44752C5-B37D-4628-A811-96810429DC55}" type="slidenum">
              <a:rPr lang="es-ES"/>
              <a:pPr>
                <a:defRPr/>
              </a:pPr>
              <a:t>‹Nº›</a:t>
            </a:fld>
            <a:endParaRPr lang="es-ES"/>
          </a:p>
        </p:txBody>
      </p:sp>
    </p:spTree>
    <p:extLst>
      <p:ext uri="{BB962C8B-B14F-4D97-AF65-F5344CB8AC3E}">
        <p14:creationId xmlns:p14="http://schemas.microsoft.com/office/powerpoint/2010/main" val="35924136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4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L"/>
          </a:p>
        </p:txBody>
      </p:sp>
      <p:sp>
        <p:nvSpPr>
          <p:cNvPr id="3" name="2 Marcador de fecha"/>
          <p:cNvSpPr>
            <a:spLocks noGrp="1"/>
          </p:cNvSpPr>
          <p:nvPr>
            <p:ph type="dt" sz="half" idx="10"/>
          </p:nvPr>
        </p:nvSpPr>
        <p:spPr/>
        <p:txBody>
          <a:bodyPr/>
          <a:lstStyle>
            <a:lvl1pPr>
              <a:defRPr/>
            </a:lvl1pPr>
          </a:lstStyle>
          <a:p>
            <a:fld id="{B2E57615-FDC5-48AB-BEBE-46A777CC9161}" type="datetimeFigureOut">
              <a:rPr lang="es-CL" smtClean="0"/>
              <a:pPr/>
              <a:t>19/03/2015</a:t>
            </a:fld>
            <a:endParaRPr lang="es-CL"/>
          </a:p>
        </p:txBody>
      </p:sp>
      <p:sp>
        <p:nvSpPr>
          <p:cNvPr id="4" name="3 Marcador de pie de página"/>
          <p:cNvSpPr>
            <a:spLocks noGrp="1"/>
          </p:cNvSpPr>
          <p:nvPr>
            <p:ph type="ftr" sz="quarter" idx="11"/>
          </p:nvPr>
        </p:nvSpPr>
        <p:spPr/>
        <p:txBody>
          <a:bodyPr/>
          <a:lstStyle>
            <a:lvl1pPr>
              <a:defRPr/>
            </a:lvl1pPr>
          </a:lstStyle>
          <a:p>
            <a:endParaRPr lang="es-CL">
              <a:solidFill>
                <a:prstClr val="black">
                  <a:tint val="75000"/>
                </a:prstClr>
              </a:solidFill>
            </a:endParaRPr>
          </a:p>
        </p:txBody>
      </p:sp>
      <p:sp>
        <p:nvSpPr>
          <p:cNvPr id="5" name="4 Marcador de número de diapositiva"/>
          <p:cNvSpPr>
            <a:spLocks noGrp="1"/>
          </p:cNvSpPr>
          <p:nvPr>
            <p:ph type="sldNum" sz="quarter" idx="12"/>
          </p:nvPr>
        </p:nvSpPr>
        <p:spPr/>
        <p:txBody>
          <a:bodyPr/>
          <a:lstStyle>
            <a:lvl1pPr>
              <a:defRPr/>
            </a:lvl1pPr>
          </a:lstStyle>
          <a:p>
            <a:fld id="{E07717C3-2D8D-4B5F-B1C6-FBF793681FF3}" type="slidenum">
              <a:rPr lang="es-CL" smtClean="0"/>
              <a:pPr/>
              <a:t>‹Nº›</a:t>
            </a:fld>
            <a:endParaRPr lang="es-CL"/>
          </a:p>
        </p:txBody>
      </p:sp>
    </p:spTree>
    <p:extLst>
      <p:ext uri="{BB962C8B-B14F-4D97-AF65-F5344CB8AC3E}">
        <p14:creationId xmlns:p14="http://schemas.microsoft.com/office/powerpoint/2010/main" val="24760157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4" name="Marcador de fecha 3"/>
          <p:cNvSpPr>
            <a:spLocks noGrp="1"/>
          </p:cNvSpPr>
          <p:nvPr>
            <p:ph type="dt" sz="half" idx="10"/>
          </p:nvPr>
        </p:nvSpPr>
        <p:spPr>
          <a:xfrm>
            <a:off x="457200" y="6153150"/>
            <a:ext cx="2133600" cy="365125"/>
          </a:xfrm>
        </p:spPr>
        <p:txBody>
          <a:bodyPr/>
          <a:lstStyle>
            <a:lvl1pPr>
              <a:defRPr/>
            </a:lvl1pPr>
          </a:lstStyle>
          <a:p>
            <a:pPr>
              <a:defRPr/>
            </a:pPr>
            <a:fld id="{484E6984-312E-4D1C-9227-B64993A55F8F}" type="datetimeFigureOut">
              <a:rPr lang="es-ES"/>
              <a:pPr>
                <a:defRPr/>
              </a:pPr>
              <a:t>19/03/2015</a:t>
            </a:fld>
            <a:endParaRPr lang="es-ES"/>
          </a:p>
        </p:txBody>
      </p:sp>
      <p:sp>
        <p:nvSpPr>
          <p:cNvPr id="5" name="Marcador de pie de página 4"/>
          <p:cNvSpPr>
            <a:spLocks noGrp="1"/>
          </p:cNvSpPr>
          <p:nvPr>
            <p:ph type="ftr" sz="quarter" idx="11"/>
          </p:nvPr>
        </p:nvSpPr>
        <p:spPr>
          <a:xfrm>
            <a:off x="3124200" y="6153150"/>
            <a:ext cx="2895600" cy="365125"/>
          </a:xfrm>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a:xfrm>
            <a:off x="6553200" y="6153150"/>
            <a:ext cx="2133600" cy="365125"/>
          </a:xfrm>
        </p:spPr>
        <p:txBody>
          <a:bodyPr/>
          <a:lstStyle>
            <a:lvl1pPr>
              <a:defRPr/>
            </a:lvl1pPr>
          </a:lstStyle>
          <a:p>
            <a:pPr>
              <a:defRPr/>
            </a:pPr>
            <a:fld id="{18DE381A-A569-4DFB-8722-C193358FDFC1}" type="slidenum">
              <a:rPr lang="es-ES"/>
              <a:pPr>
                <a:defRPr/>
              </a:pPr>
              <a:t>‹Nº›</a:t>
            </a:fld>
            <a:endParaRPr lang="es-ES"/>
          </a:p>
        </p:txBody>
      </p:sp>
    </p:spTree>
    <p:extLst>
      <p:ext uri="{BB962C8B-B14F-4D97-AF65-F5344CB8AC3E}">
        <p14:creationId xmlns:p14="http://schemas.microsoft.com/office/powerpoint/2010/main" val="3015273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30F58E46-35A1-43B2-B927-8001078365B7}" type="datetimeFigureOut">
              <a:rPr lang="es-ES"/>
              <a:pPr>
                <a:defRPr/>
              </a:pPr>
              <a:t>19/03/2015</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E3B7ED7C-D21B-4405-97D9-54A4D2270B76}" type="slidenum">
              <a:rPr lang="es-ES"/>
              <a:pPr>
                <a:defRPr/>
              </a:pPr>
              <a:t>‹Nº›</a:t>
            </a:fld>
            <a:endParaRPr lang="es-ES"/>
          </a:p>
        </p:txBody>
      </p:sp>
    </p:spTree>
    <p:extLst>
      <p:ext uri="{BB962C8B-B14F-4D97-AF65-F5344CB8AC3E}">
        <p14:creationId xmlns:p14="http://schemas.microsoft.com/office/powerpoint/2010/main" val="7446367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4" name="Rectángulo 8"/>
          <p:cNvSpPr/>
          <p:nvPr userDrawn="1"/>
        </p:nvSpPr>
        <p:spPr>
          <a:xfrm>
            <a:off x="-50800" y="77788"/>
            <a:ext cx="9255125" cy="436562"/>
          </a:xfrm>
          <a:prstGeom prst="rect">
            <a:avLst/>
          </a:prstGeom>
          <a:solidFill>
            <a:srgbClr val="1F75B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s-ES">
              <a:solidFill>
                <a:prstClr val="white"/>
              </a:solidFill>
            </a:endParaRPr>
          </a:p>
        </p:txBody>
      </p:sp>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74BD5247-5189-4365-B0F6-7F47EA3E0C63}" type="datetimeFigureOut">
              <a:rPr lang="es-ES"/>
              <a:pPr>
                <a:defRPr/>
              </a:pPr>
              <a:t>19/03/2015</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687C65E1-1790-455C-9903-C3986F940AA3}" type="slidenum">
              <a:rPr lang="es-ES"/>
              <a:pPr>
                <a:defRPr/>
              </a:pPr>
              <a:t>‹Nº›</a:t>
            </a:fld>
            <a:endParaRPr lang="es-ES"/>
          </a:p>
        </p:txBody>
      </p:sp>
    </p:spTree>
    <p:extLst>
      <p:ext uri="{BB962C8B-B14F-4D97-AF65-F5344CB8AC3E}">
        <p14:creationId xmlns:p14="http://schemas.microsoft.com/office/powerpoint/2010/main" val="39401240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3"/>
          <p:cNvSpPr>
            <a:spLocks noGrp="1"/>
          </p:cNvSpPr>
          <p:nvPr>
            <p:ph type="dt" sz="half" idx="10"/>
          </p:nvPr>
        </p:nvSpPr>
        <p:spPr/>
        <p:txBody>
          <a:bodyPr/>
          <a:lstStyle>
            <a:lvl1pPr>
              <a:defRPr/>
            </a:lvl1pPr>
          </a:lstStyle>
          <a:p>
            <a:pPr>
              <a:defRPr/>
            </a:pPr>
            <a:fld id="{0C93386D-987A-4AE6-A7CE-6FEEB1281BB4}" type="datetimeFigureOut">
              <a:rPr lang="es-ES"/>
              <a:pPr>
                <a:defRPr/>
              </a:pPr>
              <a:t>19/03/2015</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DBE39738-73DF-4C65-BA28-8391890BB6F6}" type="slidenum">
              <a:rPr lang="es-ES"/>
              <a:pPr>
                <a:defRPr/>
              </a:pPr>
              <a:t>‹Nº›</a:t>
            </a:fld>
            <a:endParaRPr lang="es-ES"/>
          </a:p>
        </p:txBody>
      </p:sp>
    </p:spTree>
    <p:extLst>
      <p:ext uri="{BB962C8B-B14F-4D97-AF65-F5344CB8AC3E}">
        <p14:creationId xmlns:p14="http://schemas.microsoft.com/office/powerpoint/2010/main" val="42119149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3"/>
          <p:cNvSpPr>
            <a:spLocks noGrp="1"/>
          </p:cNvSpPr>
          <p:nvPr>
            <p:ph type="dt" sz="half" idx="10"/>
          </p:nvPr>
        </p:nvSpPr>
        <p:spPr/>
        <p:txBody>
          <a:bodyPr/>
          <a:lstStyle>
            <a:lvl1pPr>
              <a:defRPr/>
            </a:lvl1pPr>
          </a:lstStyle>
          <a:p>
            <a:pPr>
              <a:defRPr/>
            </a:pPr>
            <a:fld id="{5ABB7F02-CA27-4C96-89E0-7FD6FEC5155D}" type="datetimeFigureOut">
              <a:rPr lang="es-ES"/>
              <a:pPr>
                <a:defRPr/>
              </a:pPr>
              <a:t>19/03/2015</a:t>
            </a:fld>
            <a:endParaRPr lang="es-ES"/>
          </a:p>
        </p:txBody>
      </p:sp>
      <p:sp>
        <p:nvSpPr>
          <p:cNvPr id="8"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9" name="Marcador de número de diapositiva 5"/>
          <p:cNvSpPr>
            <a:spLocks noGrp="1"/>
          </p:cNvSpPr>
          <p:nvPr>
            <p:ph type="sldNum" sz="quarter" idx="12"/>
          </p:nvPr>
        </p:nvSpPr>
        <p:spPr/>
        <p:txBody>
          <a:bodyPr/>
          <a:lstStyle>
            <a:lvl1pPr>
              <a:defRPr/>
            </a:lvl1pPr>
          </a:lstStyle>
          <a:p>
            <a:pPr>
              <a:defRPr/>
            </a:pPr>
            <a:fld id="{B6CF2E1E-4923-412A-9DE9-41192A0D6F68}" type="slidenum">
              <a:rPr lang="es-ES"/>
              <a:pPr>
                <a:defRPr/>
              </a:pPr>
              <a:t>‹Nº›</a:t>
            </a:fld>
            <a:endParaRPr lang="es-ES"/>
          </a:p>
        </p:txBody>
      </p:sp>
    </p:spTree>
    <p:extLst>
      <p:ext uri="{BB962C8B-B14F-4D97-AF65-F5344CB8AC3E}">
        <p14:creationId xmlns:p14="http://schemas.microsoft.com/office/powerpoint/2010/main" val="12434746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fecha 3"/>
          <p:cNvSpPr>
            <a:spLocks noGrp="1"/>
          </p:cNvSpPr>
          <p:nvPr>
            <p:ph type="dt" sz="half" idx="10"/>
          </p:nvPr>
        </p:nvSpPr>
        <p:spPr/>
        <p:txBody>
          <a:bodyPr/>
          <a:lstStyle>
            <a:lvl1pPr>
              <a:defRPr/>
            </a:lvl1pPr>
          </a:lstStyle>
          <a:p>
            <a:pPr>
              <a:defRPr/>
            </a:pPr>
            <a:fld id="{8F2F2B72-C9CF-4254-9C94-1473ADBCBECC}" type="datetimeFigureOut">
              <a:rPr lang="es-ES"/>
              <a:pPr>
                <a:defRPr/>
              </a:pPr>
              <a:t>19/03/2015</a:t>
            </a:fld>
            <a:endParaRPr lang="es-ES"/>
          </a:p>
        </p:txBody>
      </p:sp>
      <p:sp>
        <p:nvSpPr>
          <p:cNvPr id="4"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5" name="Marcador de número de diapositiva 5"/>
          <p:cNvSpPr>
            <a:spLocks noGrp="1"/>
          </p:cNvSpPr>
          <p:nvPr>
            <p:ph type="sldNum" sz="quarter" idx="12"/>
          </p:nvPr>
        </p:nvSpPr>
        <p:spPr/>
        <p:txBody>
          <a:bodyPr/>
          <a:lstStyle>
            <a:lvl1pPr>
              <a:defRPr/>
            </a:lvl1pPr>
          </a:lstStyle>
          <a:p>
            <a:pPr>
              <a:defRPr/>
            </a:pPr>
            <a:fld id="{996F3CD8-C9EF-415B-95FA-4BA1D53355C6}" type="slidenum">
              <a:rPr lang="es-ES"/>
              <a:pPr>
                <a:defRPr/>
              </a:pPr>
              <a:t>‹Nº›</a:t>
            </a:fld>
            <a:endParaRPr lang="es-ES"/>
          </a:p>
        </p:txBody>
      </p:sp>
    </p:spTree>
    <p:extLst>
      <p:ext uri="{BB962C8B-B14F-4D97-AF65-F5344CB8AC3E}">
        <p14:creationId xmlns:p14="http://schemas.microsoft.com/office/powerpoint/2010/main" val="33557496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p:cNvSpPr>
            <a:spLocks noGrp="1"/>
          </p:cNvSpPr>
          <p:nvPr>
            <p:ph type="dt" sz="half" idx="10"/>
          </p:nvPr>
        </p:nvSpPr>
        <p:spPr/>
        <p:txBody>
          <a:bodyPr/>
          <a:lstStyle>
            <a:lvl1pPr>
              <a:defRPr/>
            </a:lvl1pPr>
          </a:lstStyle>
          <a:p>
            <a:pPr>
              <a:defRPr/>
            </a:pPr>
            <a:fld id="{66C3DDFE-287F-4B96-A160-043B3E3056BA}" type="datetimeFigureOut">
              <a:rPr lang="es-ES"/>
              <a:pPr>
                <a:defRPr/>
              </a:pPr>
              <a:t>19/03/2015</a:t>
            </a:fld>
            <a:endParaRPr lang="es-ES"/>
          </a:p>
        </p:txBody>
      </p:sp>
      <p:sp>
        <p:nvSpPr>
          <p:cNvPr id="3"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4" name="Marcador de número de diapositiva 5"/>
          <p:cNvSpPr>
            <a:spLocks noGrp="1"/>
          </p:cNvSpPr>
          <p:nvPr>
            <p:ph type="sldNum" sz="quarter" idx="12"/>
          </p:nvPr>
        </p:nvSpPr>
        <p:spPr/>
        <p:txBody>
          <a:bodyPr/>
          <a:lstStyle>
            <a:lvl1pPr>
              <a:defRPr/>
            </a:lvl1pPr>
          </a:lstStyle>
          <a:p>
            <a:pPr>
              <a:defRPr/>
            </a:pPr>
            <a:fld id="{02705E42-3DD7-4EF6-879C-77FE8DDC5A7E}" type="slidenum">
              <a:rPr lang="es-ES"/>
              <a:pPr>
                <a:defRPr/>
              </a:pPr>
              <a:t>‹Nº›</a:t>
            </a:fld>
            <a:endParaRPr lang="es-ES"/>
          </a:p>
        </p:txBody>
      </p:sp>
    </p:spTree>
    <p:extLst>
      <p:ext uri="{BB962C8B-B14F-4D97-AF65-F5344CB8AC3E}">
        <p14:creationId xmlns:p14="http://schemas.microsoft.com/office/powerpoint/2010/main" val="5608680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9F7F701A-6394-4323-ACAB-2EEA4B6AE84C}" type="datetimeFigureOut">
              <a:rPr lang="es-ES"/>
              <a:pPr>
                <a:defRPr/>
              </a:pPr>
              <a:t>19/03/2015</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E1CB44B1-816D-4B6A-B887-6FEC16D8C771}" type="slidenum">
              <a:rPr lang="es-ES"/>
              <a:pPr>
                <a:defRPr/>
              </a:pPr>
              <a:t>‹Nº›</a:t>
            </a:fld>
            <a:endParaRPr lang="es-ES"/>
          </a:p>
        </p:txBody>
      </p:sp>
    </p:spTree>
    <p:extLst>
      <p:ext uri="{BB962C8B-B14F-4D97-AF65-F5344CB8AC3E}">
        <p14:creationId xmlns:p14="http://schemas.microsoft.com/office/powerpoint/2010/main" val="21508223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CA0197BD-F345-47F8-A15E-508ADFBCC8FE}" type="datetimeFigureOut">
              <a:rPr lang="es-ES"/>
              <a:pPr>
                <a:defRPr/>
              </a:pPr>
              <a:t>19/03/2015</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1781130A-9CD4-4F76-8136-7BB381C34E35}" type="slidenum">
              <a:rPr lang="es-ES"/>
              <a:pPr>
                <a:defRPr/>
              </a:pPr>
              <a:t>‹Nº›</a:t>
            </a:fld>
            <a:endParaRPr lang="es-ES"/>
          </a:p>
        </p:txBody>
      </p:sp>
    </p:spTree>
    <p:extLst>
      <p:ext uri="{BB962C8B-B14F-4D97-AF65-F5344CB8AC3E}">
        <p14:creationId xmlns:p14="http://schemas.microsoft.com/office/powerpoint/2010/main" val="112675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3"/>
          <p:cNvSpPr>
            <a:spLocks noGrp="1"/>
          </p:cNvSpPr>
          <p:nvPr>
            <p:ph type="dt" sz="half" idx="10"/>
          </p:nvPr>
        </p:nvSpPr>
        <p:spPr/>
        <p:txBody>
          <a:bodyPr/>
          <a:lstStyle>
            <a:lvl1pPr>
              <a:defRPr/>
            </a:lvl1pPr>
          </a:lstStyle>
          <a:p>
            <a:pPr>
              <a:defRPr/>
            </a:pPr>
            <a:fld id="{95147CB4-5C02-42A6-9767-F44028E18105}" type="datetime1">
              <a:rPr lang="es-ES"/>
              <a:pPr>
                <a:defRPr/>
              </a:pPr>
              <a:t>19/03/2015</a:t>
            </a:fld>
            <a:endParaRPr lang="es-ES"/>
          </a:p>
        </p:txBody>
      </p:sp>
      <p:sp>
        <p:nvSpPr>
          <p:cNvPr id="8"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9" name="Marcador de número de diapositiva 5"/>
          <p:cNvSpPr>
            <a:spLocks noGrp="1"/>
          </p:cNvSpPr>
          <p:nvPr>
            <p:ph type="sldNum" sz="quarter" idx="12"/>
          </p:nvPr>
        </p:nvSpPr>
        <p:spPr/>
        <p:txBody>
          <a:bodyPr/>
          <a:lstStyle>
            <a:lvl1pPr>
              <a:defRPr/>
            </a:lvl1pPr>
          </a:lstStyle>
          <a:p>
            <a:pPr>
              <a:defRPr/>
            </a:pPr>
            <a:fld id="{2C0FFA8B-C640-4EB1-A80D-B044250B56D5}" type="slidenum">
              <a:rPr lang="es-ES"/>
              <a:pPr>
                <a:defRPr/>
              </a:pPr>
              <a:t>‹Nº›</a:t>
            </a:fld>
            <a:endParaRPr lang="es-ES"/>
          </a:p>
        </p:txBody>
      </p:sp>
    </p:spTree>
    <p:extLst>
      <p:ext uri="{BB962C8B-B14F-4D97-AF65-F5344CB8AC3E}">
        <p14:creationId xmlns:p14="http://schemas.microsoft.com/office/powerpoint/2010/main" val="30222684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52E9887C-322B-4ED9-9949-036314BFCE7B}" type="datetimeFigureOut">
              <a:rPr lang="es-ES"/>
              <a:pPr>
                <a:defRPr/>
              </a:pPr>
              <a:t>19/03/2015</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D39D9E68-4890-40D8-94A7-F0406D188443}" type="slidenum">
              <a:rPr lang="es-ES"/>
              <a:pPr>
                <a:defRPr/>
              </a:pPr>
              <a:t>‹Nº›</a:t>
            </a:fld>
            <a:endParaRPr lang="es-ES"/>
          </a:p>
        </p:txBody>
      </p:sp>
    </p:spTree>
    <p:extLst>
      <p:ext uri="{BB962C8B-B14F-4D97-AF65-F5344CB8AC3E}">
        <p14:creationId xmlns:p14="http://schemas.microsoft.com/office/powerpoint/2010/main" val="24548041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6F645C78-DCCC-4F2C-9688-7BFA5AA42774}" type="datetimeFigureOut">
              <a:rPr lang="es-ES"/>
              <a:pPr>
                <a:defRPr/>
              </a:pPr>
              <a:t>19/03/2015</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8B7D2694-EEA8-4D09-BFB7-50A2C2FD20B4}" type="slidenum">
              <a:rPr lang="es-ES"/>
              <a:pPr>
                <a:defRPr/>
              </a:pPr>
              <a:t>‹Nº›</a:t>
            </a:fld>
            <a:endParaRPr lang="es-ES"/>
          </a:p>
        </p:txBody>
      </p:sp>
    </p:spTree>
    <p:extLst>
      <p:ext uri="{BB962C8B-B14F-4D97-AF65-F5344CB8AC3E}">
        <p14:creationId xmlns:p14="http://schemas.microsoft.com/office/powerpoint/2010/main" val="15160168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4" name="Marcador de fecha 3"/>
          <p:cNvSpPr>
            <a:spLocks noGrp="1"/>
          </p:cNvSpPr>
          <p:nvPr>
            <p:ph type="dt" sz="half" idx="10"/>
          </p:nvPr>
        </p:nvSpPr>
        <p:spPr>
          <a:xfrm>
            <a:off x="457200" y="6153150"/>
            <a:ext cx="2133600" cy="365125"/>
          </a:xfrm>
        </p:spPr>
        <p:txBody>
          <a:bodyPr/>
          <a:lstStyle>
            <a:lvl1pPr>
              <a:defRPr/>
            </a:lvl1pPr>
          </a:lstStyle>
          <a:p>
            <a:pPr>
              <a:defRPr/>
            </a:pPr>
            <a:fld id="{484E6984-312E-4D1C-9227-B64993A55F8F}" type="datetimeFigureOut">
              <a:rPr lang="es-ES"/>
              <a:pPr>
                <a:defRPr/>
              </a:pPr>
              <a:t>19/03/2015</a:t>
            </a:fld>
            <a:endParaRPr lang="es-ES"/>
          </a:p>
        </p:txBody>
      </p:sp>
      <p:sp>
        <p:nvSpPr>
          <p:cNvPr id="5" name="Marcador de pie de página 4"/>
          <p:cNvSpPr>
            <a:spLocks noGrp="1"/>
          </p:cNvSpPr>
          <p:nvPr>
            <p:ph type="ftr" sz="quarter" idx="11"/>
          </p:nvPr>
        </p:nvSpPr>
        <p:spPr>
          <a:xfrm>
            <a:off x="3124200" y="6153150"/>
            <a:ext cx="2895600" cy="365125"/>
          </a:xfrm>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a:xfrm>
            <a:off x="6553200" y="6153150"/>
            <a:ext cx="2133600" cy="365125"/>
          </a:xfrm>
        </p:spPr>
        <p:txBody>
          <a:bodyPr/>
          <a:lstStyle>
            <a:lvl1pPr>
              <a:defRPr/>
            </a:lvl1pPr>
          </a:lstStyle>
          <a:p>
            <a:pPr>
              <a:defRPr/>
            </a:pPr>
            <a:fld id="{18DE381A-A569-4DFB-8722-C193358FDFC1}" type="slidenum">
              <a:rPr lang="es-ES"/>
              <a:pPr>
                <a:defRPr/>
              </a:pPr>
              <a:t>‹Nº›</a:t>
            </a:fld>
            <a:endParaRPr lang="es-ES"/>
          </a:p>
        </p:txBody>
      </p:sp>
    </p:spTree>
    <p:extLst>
      <p:ext uri="{BB962C8B-B14F-4D97-AF65-F5344CB8AC3E}">
        <p14:creationId xmlns:p14="http://schemas.microsoft.com/office/powerpoint/2010/main" val="23954816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30F58E46-35A1-43B2-B927-8001078365B7}" type="datetimeFigureOut">
              <a:rPr lang="es-ES"/>
              <a:pPr>
                <a:defRPr/>
              </a:pPr>
              <a:t>19/03/2015</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E3B7ED7C-D21B-4405-97D9-54A4D2270B76}" type="slidenum">
              <a:rPr lang="es-ES"/>
              <a:pPr>
                <a:defRPr/>
              </a:pPr>
              <a:t>‹Nº›</a:t>
            </a:fld>
            <a:endParaRPr lang="es-ES"/>
          </a:p>
        </p:txBody>
      </p:sp>
    </p:spTree>
    <p:extLst>
      <p:ext uri="{BB962C8B-B14F-4D97-AF65-F5344CB8AC3E}">
        <p14:creationId xmlns:p14="http://schemas.microsoft.com/office/powerpoint/2010/main" val="21302551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4" name="Rectángulo 8"/>
          <p:cNvSpPr/>
          <p:nvPr userDrawn="1"/>
        </p:nvSpPr>
        <p:spPr>
          <a:xfrm>
            <a:off x="-50800" y="77788"/>
            <a:ext cx="9255125" cy="436562"/>
          </a:xfrm>
          <a:prstGeom prst="rect">
            <a:avLst/>
          </a:prstGeom>
          <a:solidFill>
            <a:srgbClr val="1F75B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s-ES">
              <a:solidFill>
                <a:prstClr val="white"/>
              </a:solidFill>
            </a:endParaRPr>
          </a:p>
        </p:txBody>
      </p:sp>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74BD5247-5189-4365-B0F6-7F47EA3E0C63}" type="datetimeFigureOut">
              <a:rPr lang="es-ES"/>
              <a:pPr>
                <a:defRPr/>
              </a:pPr>
              <a:t>19/03/2015</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687C65E1-1790-455C-9903-C3986F940AA3}" type="slidenum">
              <a:rPr lang="es-ES"/>
              <a:pPr>
                <a:defRPr/>
              </a:pPr>
              <a:t>‹Nº›</a:t>
            </a:fld>
            <a:endParaRPr lang="es-ES"/>
          </a:p>
        </p:txBody>
      </p:sp>
    </p:spTree>
    <p:extLst>
      <p:ext uri="{BB962C8B-B14F-4D97-AF65-F5344CB8AC3E}">
        <p14:creationId xmlns:p14="http://schemas.microsoft.com/office/powerpoint/2010/main" val="32263148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3"/>
          <p:cNvSpPr>
            <a:spLocks noGrp="1"/>
          </p:cNvSpPr>
          <p:nvPr>
            <p:ph type="dt" sz="half" idx="10"/>
          </p:nvPr>
        </p:nvSpPr>
        <p:spPr/>
        <p:txBody>
          <a:bodyPr/>
          <a:lstStyle>
            <a:lvl1pPr>
              <a:defRPr/>
            </a:lvl1pPr>
          </a:lstStyle>
          <a:p>
            <a:pPr>
              <a:defRPr/>
            </a:pPr>
            <a:fld id="{0C93386D-987A-4AE6-A7CE-6FEEB1281BB4}" type="datetimeFigureOut">
              <a:rPr lang="es-ES"/>
              <a:pPr>
                <a:defRPr/>
              </a:pPr>
              <a:t>19/03/2015</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DBE39738-73DF-4C65-BA28-8391890BB6F6}" type="slidenum">
              <a:rPr lang="es-ES"/>
              <a:pPr>
                <a:defRPr/>
              </a:pPr>
              <a:t>‹Nº›</a:t>
            </a:fld>
            <a:endParaRPr lang="es-ES"/>
          </a:p>
        </p:txBody>
      </p:sp>
    </p:spTree>
    <p:extLst>
      <p:ext uri="{BB962C8B-B14F-4D97-AF65-F5344CB8AC3E}">
        <p14:creationId xmlns:p14="http://schemas.microsoft.com/office/powerpoint/2010/main" val="34153627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3"/>
          <p:cNvSpPr>
            <a:spLocks noGrp="1"/>
          </p:cNvSpPr>
          <p:nvPr>
            <p:ph type="dt" sz="half" idx="10"/>
          </p:nvPr>
        </p:nvSpPr>
        <p:spPr/>
        <p:txBody>
          <a:bodyPr/>
          <a:lstStyle>
            <a:lvl1pPr>
              <a:defRPr/>
            </a:lvl1pPr>
          </a:lstStyle>
          <a:p>
            <a:pPr>
              <a:defRPr/>
            </a:pPr>
            <a:fld id="{5ABB7F02-CA27-4C96-89E0-7FD6FEC5155D}" type="datetimeFigureOut">
              <a:rPr lang="es-ES"/>
              <a:pPr>
                <a:defRPr/>
              </a:pPr>
              <a:t>19/03/2015</a:t>
            </a:fld>
            <a:endParaRPr lang="es-ES"/>
          </a:p>
        </p:txBody>
      </p:sp>
      <p:sp>
        <p:nvSpPr>
          <p:cNvPr id="8"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9" name="Marcador de número de diapositiva 5"/>
          <p:cNvSpPr>
            <a:spLocks noGrp="1"/>
          </p:cNvSpPr>
          <p:nvPr>
            <p:ph type="sldNum" sz="quarter" idx="12"/>
          </p:nvPr>
        </p:nvSpPr>
        <p:spPr/>
        <p:txBody>
          <a:bodyPr/>
          <a:lstStyle>
            <a:lvl1pPr>
              <a:defRPr/>
            </a:lvl1pPr>
          </a:lstStyle>
          <a:p>
            <a:pPr>
              <a:defRPr/>
            </a:pPr>
            <a:fld id="{B6CF2E1E-4923-412A-9DE9-41192A0D6F68}" type="slidenum">
              <a:rPr lang="es-ES"/>
              <a:pPr>
                <a:defRPr/>
              </a:pPr>
              <a:t>‹Nº›</a:t>
            </a:fld>
            <a:endParaRPr lang="es-ES"/>
          </a:p>
        </p:txBody>
      </p:sp>
    </p:spTree>
    <p:extLst>
      <p:ext uri="{BB962C8B-B14F-4D97-AF65-F5344CB8AC3E}">
        <p14:creationId xmlns:p14="http://schemas.microsoft.com/office/powerpoint/2010/main" val="18509990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fecha 3"/>
          <p:cNvSpPr>
            <a:spLocks noGrp="1"/>
          </p:cNvSpPr>
          <p:nvPr>
            <p:ph type="dt" sz="half" idx="10"/>
          </p:nvPr>
        </p:nvSpPr>
        <p:spPr/>
        <p:txBody>
          <a:bodyPr/>
          <a:lstStyle>
            <a:lvl1pPr>
              <a:defRPr/>
            </a:lvl1pPr>
          </a:lstStyle>
          <a:p>
            <a:pPr>
              <a:defRPr/>
            </a:pPr>
            <a:fld id="{8F2F2B72-C9CF-4254-9C94-1473ADBCBECC}" type="datetimeFigureOut">
              <a:rPr lang="es-ES"/>
              <a:pPr>
                <a:defRPr/>
              </a:pPr>
              <a:t>19/03/2015</a:t>
            </a:fld>
            <a:endParaRPr lang="es-ES"/>
          </a:p>
        </p:txBody>
      </p:sp>
      <p:sp>
        <p:nvSpPr>
          <p:cNvPr id="4"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5" name="Marcador de número de diapositiva 5"/>
          <p:cNvSpPr>
            <a:spLocks noGrp="1"/>
          </p:cNvSpPr>
          <p:nvPr>
            <p:ph type="sldNum" sz="quarter" idx="12"/>
          </p:nvPr>
        </p:nvSpPr>
        <p:spPr/>
        <p:txBody>
          <a:bodyPr/>
          <a:lstStyle>
            <a:lvl1pPr>
              <a:defRPr/>
            </a:lvl1pPr>
          </a:lstStyle>
          <a:p>
            <a:pPr>
              <a:defRPr/>
            </a:pPr>
            <a:fld id="{996F3CD8-C9EF-415B-95FA-4BA1D53355C6}" type="slidenum">
              <a:rPr lang="es-ES"/>
              <a:pPr>
                <a:defRPr/>
              </a:pPr>
              <a:t>‹Nº›</a:t>
            </a:fld>
            <a:endParaRPr lang="es-ES"/>
          </a:p>
        </p:txBody>
      </p:sp>
    </p:spTree>
    <p:extLst>
      <p:ext uri="{BB962C8B-B14F-4D97-AF65-F5344CB8AC3E}">
        <p14:creationId xmlns:p14="http://schemas.microsoft.com/office/powerpoint/2010/main" val="39976990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p:cNvSpPr>
            <a:spLocks noGrp="1"/>
          </p:cNvSpPr>
          <p:nvPr>
            <p:ph type="dt" sz="half" idx="10"/>
          </p:nvPr>
        </p:nvSpPr>
        <p:spPr/>
        <p:txBody>
          <a:bodyPr/>
          <a:lstStyle>
            <a:lvl1pPr>
              <a:defRPr/>
            </a:lvl1pPr>
          </a:lstStyle>
          <a:p>
            <a:pPr>
              <a:defRPr/>
            </a:pPr>
            <a:fld id="{66C3DDFE-287F-4B96-A160-043B3E3056BA}" type="datetimeFigureOut">
              <a:rPr lang="es-ES"/>
              <a:pPr>
                <a:defRPr/>
              </a:pPr>
              <a:t>19/03/2015</a:t>
            </a:fld>
            <a:endParaRPr lang="es-ES"/>
          </a:p>
        </p:txBody>
      </p:sp>
      <p:sp>
        <p:nvSpPr>
          <p:cNvPr id="3"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4" name="Marcador de número de diapositiva 5"/>
          <p:cNvSpPr>
            <a:spLocks noGrp="1"/>
          </p:cNvSpPr>
          <p:nvPr>
            <p:ph type="sldNum" sz="quarter" idx="12"/>
          </p:nvPr>
        </p:nvSpPr>
        <p:spPr/>
        <p:txBody>
          <a:bodyPr/>
          <a:lstStyle>
            <a:lvl1pPr>
              <a:defRPr/>
            </a:lvl1pPr>
          </a:lstStyle>
          <a:p>
            <a:pPr>
              <a:defRPr/>
            </a:pPr>
            <a:fld id="{02705E42-3DD7-4EF6-879C-77FE8DDC5A7E}" type="slidenum">
              <a:rPr lang="es-ES"/>
              <a:pPr>
                <a:defRPr/>
              </a:pPr>
              <a:t>‹Nº›</a:t>
            </a:fld>
            <a:endParaRPr lang="es-ES"/>
          </a:p>
        </p:txBody>
      </p:sp>
    </p:spTree>
    <p:extLst>
      <p:ext uri="{BB962C8B-B14F-4D97-AF65-F5344CB8AC3E}">
        <p14:creationId xmlns:p14="http://schemas.microsoft.com/office/powerpoint/2010/main" val="13214493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9F7F701A-6394-4323-ACAB-2EEA4B6AE84C}" type="datetimeFigureOut">
              <a:rPr lang="es-ES"/>
              <a:pPr>
                <a:defRPr/>
              </a:pPr>
              <a:t>19/03/2015</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E1CB44B1-816D-4B6A-B887-6FEC16D8C771}" type="slidenum">
              <a:rPr lang="es-ES"/>
              <a:pPr>
                <a:defRPr/>
              </a:pPr>
              <a:t>‹Nº›</a:t>
            </a:fld>
            <a:endParaRPr lang="es-ES"/>
          </a:p>
        </p:txBody>
      </p:sp>
    </p:spTree>
    <p:extLst>
      <p:ext uri="{BB962C8B-B14F-4D97-AF65-F5344CB8AC3E}">
        <p14:creationId xmlns:p14="http://schemas.microsoft.com/office/powerpoint/2010/main" val="879409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fecha 3"/>
          <p:cNvSpPr>
            <a:spLocks noGrp="1"/>
          </p:cNvSpPr>
          <p:nvPr>
            <p:ph type="dt" sz="half" idx="10"/>
          </p:nvPr>
        </p:nvSpPr>
        <p:spPr/>
        <p:txBody>
          <a:bodyPr/>
          <a:lstStyle>
            <a:lvl1pPr>
              <a:defRPr/>
            </a:lvl1pPr>
          </a:lstStyle>
          <a:p>
            <a:pPr>
              <a:defRPr/>
            </a:pPr>
            <a:fld id="{27D9780A-B84F-4022-92C1-5482E56B6A23}" type="datetime1">
              <a:rPr lang="es-ES"/>
              <a:pPr>
                <a:defRPr/>
              </a:pPr>
              <a:t>19/03/2015</a:t>
            </a:fld>
            <a:endParaRPr lang="es-ES"/>
          </a:p>
        </p:txBody>
      </p:sp>
      <p:sp>
        <p:nvSpPr>
          <p:cNvPr id="4"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5" name="Marcador de número de diapositiva 5"/>
          <p:cNvSpPr>
            <a:spLocks noGrp="1"/>
          </p:cNvSpPr>
          <p:nvPr>
            <p:ph type="sldNum" sz="quarter" idx="12"/>
          </p:nvPr>
        </p:nvSpPr>
        <p:spPr/>
        <p:txBody>
          <a:bodyPr/>
          <a:lstStyle>
            <a:lvl1pPr>
              <a:defRPr/>
            </a:lvl1pPr>
          </a:lstStyle>
          <a:p>
            <a:pPr>
              <a:defRPr/>
            </a:pPr>
            <a:fld id="{411147A6-EE6A-4804-86C3-3C3997513E9B}" type="slidenum">
              <a:rPr lang="es-ES"/>
              <a:pPr>
                <a:defRPr/>
              </a:pPr>
              <a:t>‹Nº›</a:t>
            </a:fld>
            <a:endParaRPr lang="es-ES"/>
          </a:p>
        </p:txBody>
      </p:sp>
    </p:spTree>
    <p:extLst>
      <p:ext uri="{BB962C8B-B14F-4D97-AF65-F5344CB8AC3E}">
        <p14:creationId xmlns:p14="http://schemas.microsoft.com/office/powerpoint/2010/main" val="26643276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CA0197BD-F345-47F8-A15E-508ADFBCC8FE}" type="datetimeFigureOut">
              <a:rPr lang="es-ES"/>
              <a:pPr>
                <a:defRPr/>
              </a:pPr>
              <a:t>19/03/2015</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1781130A-9CD4-4F76-8136-7BB381C34E35}" type="slidenum">
              <a:rPr lang="es-ES"/>
              <a:pPr>
                <a:defRPr/>
              </a:pPr>
              <a:t>‹Nº›</a:t>
            </a:fld>
            <a:endParaRPr lang="es-ES"/>
          </a:p>
        </p:txBody>
      </p:sp>
    </p:spTree>
    <p:extLst>
      <p:ext uri="{BB962C8B-B14F-4D97-AF65-F5344CB8AC3E}">
        <p14:creationId xmlns:p14="http://schemas.microsoft.com/office/powerpoint/2010/main" val="4102879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52E9887C-322B-4ED9-9949-036314BFCE7B}" type="datetimeFigureOut">
              <a:rPr lang="es-ES"/>
              <a:pPr>
                <a:defRPr/>
              </a:pPr>
              <a:t>19/03/2015</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D39D9E68-4890-40D8-94A7-F0406D188443}" type="slidenum">
              <a:rPr lang="es-ES"/>
              <a:pPr>
                <a:defRPr/>
              </a:pPr>
              <a:t>‹Nº›</a:t>
            </a:fld>
            <a:endParaRPr lang="es-ES"/>
          </a:p>
        </p:txBody>
      </p:sp>
    </p:spTree>
    <p:extLst>
      <p:ext uri="{BB962C8B-B14F-4D97-AF65-F5344CB8AC3E}">
        <p14:creationId xmlns:p14="http://schemas.microsoft.com/office/powerpoint/2010/main" val="22847060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6F645C78-DCCC-4F2C-9688-7BFA5AA42774}" type="datetimeFigureOut">
              <a:rPr lang="es-ES"/>
              <a:pPr>
                <a:defRPr/>
              </a:pPr>
              <a:t>19/03/2015</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8B7D2694-EEA8-4D09-BFB7-50A2C2FD20B4}" type="slidenum">
              <a:rPr lang="es-ES"/>
              <a:pPr>
                <a:defRPr/>
              </a:pPr>
              <a:t>‹Nº›</a:t>
            </a:fld>
            <a:endParaRPr lang="es-ES"/>
          </a:p>
        </p:txBody>
      </p:sp>
    </p:spTree>
    <p:extLst>
      <p:ext uri="{BB962C8B-B14F-4D97-AF65-F5344CB8AC3E}">
        <p14:creationId xmlns:p14="http://schemas.microsoft.com/office/powerpoint/2010/main" val="17612266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5" name="Marcador de fecha 3"/>
          <p:cNvSpPr>
            <a:spLocks noGrp="1"/>
          </p:cNvSpPr>
          <p:nvPr>
            <p:ph type="dt" sz="half" idx="10"/>
          </p:nvPr>
        </p:nvSpPr>
        <p:spPr>
          <a:xfrm>
            <a:off x="457200" y="6153150"/>
            <a:ext cx="2133600" cy="365125"/>
          </a:xfrm>
        </p:spPr>
        <p:txBody>
          <a:bodyPr/>
          <a:lstStyle>
            <a:lvl1pPr>
              <a:defRPr/>
            </a:lvl1pPr>
          </a:lstStyle>
          <a:p>
            <a:pPr>
              <a:defRPr/>
            </a:pPr>
            <a:fld id="{0E32B183-8BBC-41DE-B6B0-7DB9179AAF2C}" type="datetime1">
              <a:rPr lang="es-ES"/>
              <a:pPr>
                <a:defRPr/>
              </a:pPr>
              <a:t>19/03/2015</a:t>
            </a:fld>
            <a:endParaRPr lang="es-ES"/>
          </a:p>
        </p:txBody>
      </p:sp>
      <p:sp>
        <p:nvSpPr>
          <p:cNvPr id="6" name="Marcador de pie de página 4"/>
          <p:cNvSpPr>
            <a:spLocks noGrp="1"/>
          </p:cNvSpPr>
          <p:nvPr>
            <p:ph type="ftr" sz="quarter" idx="11"/>
          </p:nvPr>
        </p:nvSpPr>
        <p:spPr>
          <a:xfrm>
            <a:off x="3124200" y="6153150"/>
            <a:ext cx="2895600" cy="365125"/>
          </a:xfrm>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a:xfrm>
            <a:off x="6553200" y="6153150"/>
            <a:ext cx="2133600" cy="365125"/>
          </a:xfrm>
        </p:spPr>
        <p:txBody>
          <a:bodyPr/>
          <a:lstStyle>
            <a:lvl1pPr>
              <a:defRPr/>
            </a:lvl1pPr>
          </a:lstStyle>
          <a:p>
            <a:pPr>
              <a:defRPr/>
            </a:pPr>
            <a:fld id="{A1B9C5E9-0EA2-4BE7-B9F5-F3CDB182F4C9}" type="slidenum">
              <a:rPr lang="es-ES"/>
              <a:pPr>
                <a:defRPr/>
              </a:pPr>
              <a:t>‹Nº›</a:t>
            </a:fld>
            <a:endParaRPr lang="es-ES"/>
          </a:p>
        </p:txBody>
      </p:sp>
      <p:sp>
        <p:nvSpPr>
          <p:cNvPr id="8" name="Rectángulo 7"/>
          <p:cNvSpPr/>
          <p:nvPr userDrawn="1"/>
        </p:nvSpPr>
        <p:spPr>
          <a:xfrm>
            <a:off x="-1" y="0"/>
            <a:ext cx="9468465" cy="68580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0" fontAlgn="base" hangingPunct="0">
              <a:spcBef>
                <a:spcPct val="0"/>
              </a:spcBef>
              <a:spcAft>
                <a:spcPct val="0"/>
              </a:spcAft>
            </a:pPr>
            <a:endParaRPr lang="es-CL">
              <a:solidFill>
                <a:prstClr val="white"/>
              </a:solidFill>
            </a:endParaRPr>
          </a:p>
        </p:txBody>
      </p:sp>
      <p:sp>
        <p:nvSpPr>
          <p:cNvPr id="4" name="fl" descr="Clasificado como: Interna por: Juan Carlos Acosta Castro"/>
          <p:cNvSpPr txBox="1"/>
          <p:nvPr userDrawn="1"/>
        </p:nvSpPr>
        <p:spPr>
          <a:xfrm>
            <a:off x="0" y="6680200"/>
            <a:ext cx="9144000" cy="207749"/>
          </a:xfrm>
          <a:prstGeom prst="rect">
            <a:avLst/>
          </a:prstGeom>
          <a:noFill/>
        </p:spPr>
        <p:txBody>
          <a:bodyPr vert="horz" rtlCol="0">
            <a:spAutoFit/>
          </a:bodyPr>
          <a:lstStyle/>
          <a:p>
            <a:pPr defTabSz="457200" eaLnBrk="0" fontAlgn="base" hangingPunct="0">
              <a:spcBef>
                <a:spcPct val="0"/>
              </a:spcBef>
              <a:spcAft>
                <a:spcPct val="0"/>
              </a:spcAft>
            </a:pPr>
            <a:r>
              <a:rPr lang="es-CL" sz="750">
                <a:solidFill>
                  <a:srgbClr val="000000"/>
                </a:solidFill>
                <a:latin typeface="arial narrow"/>
                <a:ea typeface="ＭＳ Ｐゴシック" panose="020B0600070205080204" pitchFamily="34" charset="-128"/>
              </a:rPr>
              <a:t>Clasificado como: </a:t>
            </a:r>
            <a:r>
              <a:rPr lang="es-CL" sz="750">
                <a:solidFill>
                  <a:srgbClr val="0000FF"/>
                </a:solidFill>
                <a:latin typeface="arial narrow"/>
                <a:ea typeface="ＭＳ Ｐゴシック" panose="020B0600070205080204" pitchFamily="34" charset="-128"/>
              </a:rPr>
              <a:t>Interna</a:t>
            </a:r>
            <a:r>
              <a:rPr lang="es-CL" sz="750">
                <a:solidFill>
                  <a:srgbClr val="000000"/>
                </a:solidFill>
                <a:latin typeface="arial narrow"/>
                <a:ea typeface="ＭＳ Ｐゴシック" panose="020B0600070205080204" pitchFamily="34" charset="-128"/>
              </a:rPr>
              <a:t> por: </a:t>
            </a:r>
            <a:r>
              <a:rPr lang="es-CL" sz="750">
                <a:solidFill>
                  <a:srgbClr val="0000FF"/>
                </a:solidFill>
                <a:latin typeface="arial narrow"/>
                <a:ea typeface="ＭＳ Ｐゴシック" panose="020B0600070205080204" pitchFamily="34" charset="-128"/>
              </a:rPr>
              <a:t>Juan Carlos Acosta Castro</a:t>
            </a:r>
          </a:p>
        </p:txBody>
      </p:sp>
    </p:spTree>
    <p:extLst>
      <p:ext uri="{BB962C8B-B14F-4D97-AF65-F5344CB8AC3E}">
        <p14:creationId xmlns:p14="http://schemas.microsoft.com/office/powerpoint/2010/main" val="34690103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71B77528-E40A-4802-8FA3-8065A1C2293C}" type="datetime1">
              <a:rPr lang="es-ES"/>
              <a:pPr>
                <a:defRPr/>
              </a:pPr>
              <a:t>19/03/2015</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DFEA7BE7-C348-4CAC-B35E-3F299CBDBEC6}" type="slidenum">
              <a:rPr lang="es-ES"/>
              <a:pPr>
                <a:defRPr/>
              </a:pPr>
              <a:t>‹Nº›</a:t>
            </a:fld>
            <a:endParaRPr lang="es-ES"/>
          </a:p>
        </p:txBody>
      </p:sp>
    </p:spTree>
    <p:extLst>
      <p:ext uri="{BB962C8B-B14F-4D97-AF65-F5344CB8AC3E}">
        <p14:creationId xmlns:p14="http://schemas.microsoft.com/office/powerpoint/2010/main" val="4689530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4" name="Rectángulo 3"/>
          <p:cNvSpPr/>
          <p:nvPr userDrawn="1"/>
        </p:nvSpPr>
        <p:spPr>
          <a:xfrm>
            <a:off x="-50800" y="77788"/>
            <a:ext cx="9255125" cy="436562"/>
          </a:xfrm>
          <a:prstGeom prst="rect">
            <a:avLst/>
          </a:prstGeom>
          <a:solidFill>
            <a:srgbClr val="1F75B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s-ES">
              <a:solidFill>
                <a:prstClr val="white"/>
              </a:solidFill>
            </a:endParaRPr>
          </a:p>
        </p:txBody>
      </p:sp>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F31A4334-6610-40A2-B9F2-467340E8518C}" type="datetime1">
              <a:rPr lang="es-ES"/>
              <a:pPr>
                <a:defRPr/>
              </a:pPr>
              <a:t>19/03/2015</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4FECB176-5E7B-4BCC-9B91-9069A0F25CD7}" type="slidenum">
              <a:rPr lang="es-ES"/>
              <a:pPr>
                <a:defRPr/>
              </a:pPr>
              <a:t>‹Nº›</a:t>
            </a:fld>
            <a:endParaRPr lang="es-ES"/>
          </a:p>
        </p:txBody>
      </p:sp>
    </p:spTree>
    <p:extLst>
      <p:ext uri="{BB962C8B-B14F-4D97-AF65-F5344CB8AC3E}">
        <p14:creationId xmlns:p14="http://schemas.microsoft.com/office/powerpoint/2010/main" val="7927640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3"/>
          <p:cNvSpPr>
            <a:spLocks noGrp="1"/>
          </p:cNvSpPr>
          <p:nvPr>
            <p:ph type="dt" sz="half" idx="10"/>
          </p:nvPr>
        </p:nvSpPr>
        <p:spPr/>
        <p:txBody>
          <a:bodyPr/>
          <a:lstStyle>
            <a:lvl1pPr>
              <a:defRPr/>
            </a:lvl1pPr>
          </a:lstStyle>
          <a:p>
            <a:pPr>
              <a:defRPr/>
            </a:pPr>
            <a:fld id="{427C467E-E1AD-4E70-BF15-DA170C4B49C4}" type="datetime1">
              <a:rPr lang="es-ES"/>
              <a:pPr>
                <a:defRPr/>
              </a:pPr>
              <a:t>19/03/2015</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A44752C5-B37D-4628-A811-96810429DC55}" type="slidenum">
              <a:rPr lang="es-ES"/>
              <a:pPr>
                <a:defRPr/>
              </a:pPr>
              <a:t>‹Nº›</a:t>
            </a:fld>
            <a:endParaRPr lang="es-ES"/>
          </a:p>
        </p:txBody>
      </p:sp>
    </p:spTree>
    <p:extLst>
      <p:ext uri="{BB962C8B-B14F-4D97-AF65-F5344CB8AC3E}">
        <p14:creationId xmlns:p14="http://schemas.microsoft.com/office/powerpoint/2010/main" val="10944178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3"/>
          <p:cNvSpPr>
            <a:spLocks noGrp="1"/>
          </p:cNvSpPr>
          <p:nvPr>
            <p:ph type="dt" sz="half" idx="10"/>
          </p:nvPr>
        </p:nvSpPr>
        <p:spPr/>
        <p:txBody>
          <a:bodyPr/>
          <a:lstStyle>
            <a:lvl1pPr>
              <a:defRPr/>
            </a:lvl1pPr>
          </a:lstStyle>
          <a:p>
            <a:pPr>
              <a:defRPr/>
            </a:pPr>
            <a:fld id="{95147CB4-5C02-42A6-9767-F44028E18105}" type="datetime1">
              <a:rPr lang="es-ES"/>
              <a:pPr>
                <a:defRPr/>
              </a:pPr>
              <a:t>19/03/2015</a:t>
            </a:fld>
            <a:endParaRPr lang="es-ES"/>
          </a:p>
        </p:txBody>
      </p:sp>
      <p:sp>
        <p:nvSpPr>
          <p:cNvPr id="8"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9" name="Marcador de número de diapositiva 5"/>
          <p:cNvSpPr>
            <a:spLocks noGrp="1"/>
          </p:cNvSpPr>
          <p:nvPr>
            <p:ph type="sldNum" sz="quarter" idx="12"/>
          </p:nvPr>
        </p:nvSpPr>
        <p:spPr/>
        <p:txBody>
          <a:bodyPr/>
          <a:lstStyle>
            <a:lvl1pPr>
              <a:defRPr/>
            </a:lvl1pPr>
          </a:lstStyle>
          <a:p>
            <a:pPr>
              <a:defRPr/>
            </a:pPr>
            <a:fld id="{2C0FFA8B-C640-4EB1-A80D-B044250B56D5}" type="slidenum">
              <a:rPr lang="es-ES"/>
              <a:pPr>
                <a:defRPr/>
              </a:pPr>
              <a:t>‹Nº›</a:t>
            </a:fld>
            <a:endParaRPr lang="es-ES"/>
          </a:p>
        </p:txBody>
      </p:sp>
    </p:spTree>
    <p:extLst>
      <p:ext uri="{BB962C8B-B14F-4D97-AF65-F5344CB8AC3E}">
        <p14:creationId xmlns:p14="http://schemas.microsoft.com/office/powerpoint/2010/main" val="17914728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fecha 3"/>
          <p:cNvSpPr>
            <a:spLocks noGrp="1"/>
          </p:cNvSpPr>
          <p:nvPr>
            <p:ph type="dt" sz="half" idx="10"/>
          </p:nvPr>
        </p:nvSpPr>
        <p:spPr/>
        <p:txBody>
          <a:bodyPr/>
          <a:lstStyle>
            <a:lvl1pPr>
              <a:defRPr/>
            </a:lvl1pPr>
          </a:lstStyle>
          <a:p>
            <a:pPr>
              <a:defRPr/>
            </a:pPr>
            <a:fld id="{27D9780A-B84F-4022-92C1-5482E56B6A23}" type="datetime1">
              <a:rPr lang="es-ES"/>
              <a:pPr>
                <a:defRPr/>
              </a:pPr>
              <a:t>19/03/2015</a:t>
            </a:fld>
            <a:endParaRPr lang="es-ES"/>
          </a:p>
        </p:txBody>
      </p:sp>
      <p:sp>
        <p:nvSpPr>
          <p:cNvPr id="4"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5" name="Marcador de número de diapositiva 5"/>
          <p:cNvSpPr>
            <a:spLocks noGrp="1"/>
          </p:cNvSpPr>
          <p:nvPr>
            <p:ph type="sldNum" sz="quarter" idx="12"/>
          </p:nvPr>
        </p:nvSpPr>
        <p:spPr/>
        <p:txBody>
          <a:bodyPr/>
          <a:lstStyle>
            <a:lvl1pPr>
              <a:defRPr/>
            </a:lvl1pPr>
          </a:lstStyle>
          <a:p>
            <a:pPr>
              <a:defRPr/>
            </a:pPr>
            <a:fld id="{411147A6-EE6A-4804-86C3-3C3997513E9B}" type="slidenum">
              <a:rPr lang="es-ES"/>
              <a:pPr>
                <a:defRPr/>
              </a:pPr>
              <a:t>‹Nº›</a:t>
            </a:fld>
            <a:endParaRPr lang="es-ES"/>
          </a:p>
        </p:txBody>
      </p:sp>
    </p:spTree>
    <p:extLst>
      <p:ext uri="{BB962C8B-B14F-4D97-AF65-F5344CB8AC3E}">
        <p14:creationId xmlns:p14="http://schemas.microsoft.com/office/powerpoint/2010/main" val="37216421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p:cNvSpPr>
            <a:spLocks noGrp="1"/>
          </p:cNvSpPr>
          <p:nvPr>
            <p:ph type="dt" sz="half" idx="10"/>
          </p:nvPr>
        </p:nvSpPr>
        <p:spPr/>
        <p:txBody>
          <a:bodyPr/>
          <a:lstStyle>
            <a:lvl1pPr>
              <a:defRPr/>
            </a:lvl1pPr>
          </a:lstStyle>
          <a:p>
            <a:pPr>
              <a:defRPr/>
            </a:pPr>
            <a:fld id="{AB3C8B17-E180-4BC8-AC8F-5034A6AA7D6D}" type="datetime1">
              <a:rPr lang="es-ES"/>
              <a:pPr>
                <a:defRPr/>
              </a:pPr>
              <a:t>19/03/2015</a:t>
            </a:fld>
            <a:endParaRPr lang="es-ES"/>
          </a:p>
        </p:txBody>
      </p:sp>
      <p:sp>
        <p:nvSpPr>
          <p:cNvPr id="3"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4" name="Marcador de número de diapositiva 5"/>
          <p:cNvSpPr>
            <a:spLocks noGrp="1"/>
          </p:cNvSpPr>
          <p:nvPr>
            <p:ph type="sldNum" sz="quarter" idx="12"/>
          </p:nvPr>
        </p:nvSpPr>
        <p:spPr/>
        <p:txBody>
          <a:bodyPr/>
          <a:lstStyle>
            <a:lvl1pPr>
              <a:defRPr/>
            </a:lvl1pPr>
          </a:lstStyle>
          <a:p>
            <a:pPr>
              <a:defRPr/>
            </a:pPr>
            <a:fld id="{56E6AFD9-DAB9-4843-B25A-A6D5DF871D66}" type="slidenum">
              <a:rPr lang="es-ES"/>
              <a:pPr>
                <a:defRPr/>
              </a:pPr>
              <a:t>‹Nº›</a:t>
            </a:fld>
            <a:endParaRPr lang="es-ES"/>
          </a:p>
        </p:txBody>
      </p:sp>
    </p:spTree>
    <p:extLst>
      <p:ext uri="{BB962C8B-B14F-4D97-AF65-F5344CB8AC3E}">
        <p14:creationId xmlns:p14="http://schemas.microsoft.com/office/powerpoint/2010/main" val="605355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p:cNvSpPr>
            <a:spLocks noGrp="1"/>
          </p:cNvSpPr>
          <p:nvPr>
            <p:ph type="dt" sz="half" idx="10"/>
          </p:nvPr>
        </p:nvSpPr>
        <p:spPr/>
        <p:txBody>
          <a:bodyPr/>
          <a:lstStyle>
            <a:lvl1pPr>
              <a:defRPr/>
            </a:lvl1pPr>
          </a:lstStyle>
          <a:p>
            <a:pPr>
              <a:defRPr/>
            </a:pPr>
            <a:fld id="{AB3C8B17-E180-4BC8-AC8F-5034A6AA7D6D}" type="datetime1">
              <a:rPr lang="es-ES"/>
              <a:pPr>
                <a:defRPr/>
              </a:pPr>
              <a:t>19/03/2015</a:t>
            </a:fld>
            <a:endParaRPr lang="es-ES"/>
          </a:p>
        </p:txBody>
      </p:sp>
      <p:sp>
        <p:nvSpPr>
          <p:cNvPr id="3"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4" name="Marcador de número de diapositiva 5"/>
          <p:cNvSpPr>
            <a:spLocks noGrp="1"/>
          </p:cNvSpPr>
          <p:nvPr>
            <p:ph type="sldNum" sz="quarter" idx="12"/>
          </p:nvPr>
        </p:nvSpPr>
        <p:spPr/>
        <p:txBody>
          <a:bodyPr/>
          <a:lstStyle>
            <a:lvl1pPr>
              <a:defRPr/>
            </a:lvl1pPr>
          </a:lstStyle>
          <a:p>
            <a:pPr>
              <a:defRPr/>
            </a:pPr>
            <a:fld id="{56E6AFD9-DAB9-4843-B25A-A6D5DF871D66}" type="slidenum">
              <a:rPr lang="es-ES"/>
              <a:pPr>
                <a:defRPr/>
              </a:pPr>
              <a:t>‹Nº›</a:t>
            </a:fld>
            <a:endParaRPr lang="es-ES"/>
          </a:p>
        </p:txBody>
      </p:sp>
    </p:spTree>
    <p:extLst>
      <p:ext uri="{BB962C8B-B14F-4D97-AF65-F5344CB8AC3E}">
        <p14:creationId xmlns:p14="http://schemas.microsoft.com/office/powerpoint/2010/main" val="23398593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DB4B8452-24D9-4A9F-9DDE-B881F781A334}" type="datetime1">
              <a:rPr lang="es-ES"/>
              <a:pPr>
                <a:defRPr/>
              </a:pPr>
              <a:t>19/03/2015</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504E32B1-94AD-4BD6-BB34-88B0820AC4A3}" type="slidenum">
              <a:rPr lang="es-ES"/>
              <a:pPr>
                <a:defRPr/>
              </a:pPr>
              <a:t>‹Nº›</a:t>
            </a:fld>
            <a:endParaRPr lang="es-ES"/>
          </a:p>
        </p:txBody>
      </p:sp>
    </p:spTree>
    <p:extLst>
      <p:ext uri="{BB962C8B-B14F-4D97-AF65-F5344CB8AC3E}">
        <p14:creationId xmlns:p14="http://schemas.microsoft.com/office/powerpoint/2010/main" val="19567803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451C601E-975C-487C-B577-B4FEAE4785BB}" type="datetime1">
              <a:rPr lang="es-ES"/>
              <a:pPr>
                <a:defRPr/>
              </a:pPr>
              <a:t>19/03/2015</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7B32EDD8-3722-493B-B9D1-7B26B569F019}" type="slidenum">
              <a:rPr lang="es-ES"/>
              <a:pPr>
                <a:defRPr/>
              </a:pPr>
              <a:t>‹Nº›</a:t>
            </a:fld>
            <a:endParaRPr lang="es-ES"/>
          </a:p>
        </p:txBody>
      </p:sp>
    </p:spTree>
    <p:extLst>
      <p:ext uri="{BB962C8B-B14F-4D97-AF65-F5344CB8AC3E}">
        <p14:creationId xmlns:p14="http://schemas.microsoft.com/office/powerpoint/2010/main" val="2265125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53AD6BB7-95C7-434E-BB32-437C2A1B9BB8}" type="datetime1">
              <a:rPr lang="es-ES"/>
              <a:pPr>
                <a:defRPr/>
              </a:pPr>
              <a:t>19/03/2015</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AA3F02D1-9B9C-4A07-90B3-2CF6C4B11B4A}" type="slidenum">
              <a:rPr lang="es-ES"/>
              <a:pPr>
                <a:defRPr/>
              </a:pPr>
              <a:t>‹Nº›</a:t>
            </a:fld>
            <a:endParaRPr lang="es-ES"/>
          </a:p>
        </p:txBody>
      </p:sp>
    </p:spTree>
    <p:extLst>
      <p:ext uri="{BB962C8B-B14F-4D97-AF65-F5344CB8AC3E}">
        <p14:creationId xmlns:p14="http://schemas.microsoft.com/office/powerpoint/2010/main" val="239051674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4C4CE078-E032-486F-BFD0-39E4630BEBC4}" type="datetime1">
              <a:rPr lang="es-ES"/>
              <a:pPr>
                <a:defRPr/>
              </a:pPr>
              <a:t>19/03/2015</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EBBF8445-CD6F-4868-9EB1-EFCE57592AE7}" type="slidenum">
              <a:rPr lang="es-ES"/>
              <a:pPr>
                <a:defRPr/>
              </a:pPr>
              <a:t>‹Nº›</a:t>
            </a:fld>
            <a:endParaRPr lang="es-ES"/>
          </a:p>
        </p:txBody>
      </p:sp>
    </p:spTree>
    <p:extLst>
      <p:ext uri="{BB962C8B-B14F-4D97-AF65-F5344CB8AC3E}">
        <p14:creationId xmlns:p14="http://schemas.microsoft.com/office/powerpoint/2010/main" val="30033572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9" name="Picture 41"/>
          <p:cNvPicPr>
            <a:picLocks noChangeAspect="1" noChangeArrowheads="1"/>
          </p:cNvPicPr>
          <p:nvPr userDrawn="1"/>
        </p:nvPicPr>
        <p:blipFill>
          <a:blip r:embed="rId2" cstate="print"/>
          <a:srcRect/>
          <a:stretch>
            <a:fillRect/>
          </a:stretch>
        </p:blipFill>
        <p:spPr bwMode="auto">
          <a:xfrm>
            <a:off x="6573793" y="5950979"/>
            <a:ext cx="2277351" cy="462179"/>
          </a:xfrm>
          <a:prstGeom prst="rect">
            <a:avLst/>
          </a:prstGeom>
          <a:noFill/>
          <a:ln w="9525">
            <a:noFill/>
            <a:miter lim="800000"/>
            <a:headEnd/>
            <a:tailEnd/>
          </a:ln>
        </p:spPr>
      </p:pic>
      <p:pic>
        <p:nvPicPr>
          <p:cNvPr id="2" name="Imagen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9486" y="6096990"/>
            <a:ext cx="1253465" cy="316168"/>
          </a:xfrm>
          <a:prstGeom prst="rect">
            <a:avLst/>
          </a:prstGeom>
        </p:spPr>
      </p:pic>
    </p:spTree>
    <p:extLst>
      <p:ext uri="{BB962C8B-B14F-4D97-AF65-F5344CB8AC3E}">
        <p14:creationId xmlns:p14="http://schemas.microsoft.com/office/powerpoint/2010/main" val="2159153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3_Diapositiva de título">
    <p:spTree>
      <p:nvGrpSpPr>
        <p:cNvPr id="1" name=""/>
        <p:cNvGrpSpPr/>
        <p:nvPr/>
      </p:nvGrpSpPr>
      <p:grpSpPr>
        <a:xfrm>
          <a:off x="0" y="0"/>
          <a:ext cx="0" cy="0"/>
          <a:chOff x="0" y="0"/>
          <a:chExt cx="0" cy="0"/>
        </a:xfrm>
      </p:grpSpPr>
      <p:pic>
        <p:nvPicPr>
          <p:cNvPr id="11" name="Imagen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3626" y="6149229"/>
            <a:ext cx="1438265" cy="362781"/>
          </a:xfrm>
          <a:prstGeom prst="rect">
            <a:avLst/>
          </a:prstGeom>
        </p:spPr>
      </p:pic>
    </p:spTree>
    <p:extLst>
      <p:ext uri="{BB962C8B-B14F-4D97-AF65-F5344CB8AC3E}">
        <p14:creationId xmlns:p14="http://schemas.microsoft.com/office/powerpoint/2010/main" val="22201885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Nur Titel">
    <p:spTree>
      <p:nvGrpSpPr>
        <p:cNvPr id="1" name=""/>
        <p:cNvGrpSpPr/>
        <p:nvPr/>
      </p:nvGrpSpPr>
      <p:grpSpPr>
        <a:xfrm>
          <a:off x="0" y="0"/>
          <a:ext cx="0" cy="0"/>
          <a:chOff x="0" y="0"/>
          <a:chExt cx="0" cy="0"/>
        </a:xfrm>
      </p:grpSpPr>
      <p:sp>
        <p:nvSpPr>
          <p:cNvPr id="2" name="1 Título"/>
          <p:cNvSpPr>
            <a:spLocks noGrp="1"/>
          </p:cNvSpPr>
          <p:nvPr>
            <p:ph type="title"/>
          </p:nvPr>
        </p:nvSpPr>
        <p:spPr>
          <a:xfrm>
            <a:off x="131976" y="18854"/>
            <a:ext cx="8229600" cy="537328"/>
          </a:xfrm>
        </p:spPr>
        <p:txBody>
          <a:bodyPr/>
          <a:lstStyle>
            <a:lvl1pPr algn="l">
              <a:defRPr sz="2400">
                <a:solidFill>
                  <a:schemeClr val="bg1"/>
                </a:solidFill>
              </a:defRPr>
            </a:lvl1pPr>
          </a:lstStyle>
          <a:p>
            <a:r>
              <a:rPr lang="es-ES" dirty="0" smtClean="0"/>
              <a:t>Haga clic para modificar el estilo de título del patrón</a:t>
            </a:r>
            <a:endParaRPr lang="es-CL" dirty="0"/>
          </a:p>
        </p:txBody>
      </p:sp>
    </p:spTree>
    <p:extLst>
      <p:ext uri="{BB962C8B-B14F-4D97-AF65-F5344CB8AC3E}">
        <p14:creationId xmlns:p14="http://schemas.microsoft.com/office/powerpoint/2010/main" val="2708901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ase 1 tit">
    <p:spTree>
      <p:nvGrpSpPr>
        <p:cNvPr id="1" name=""/>
        <p:cNvGrpSpPr/>
        <p:nvPr/>
      </p:nvGrpSpPr>
      <p:grpSpPr>
        <a:xfrm>
          <a:off x="0" y="0"/>
          <a:ext cx="0" cy="0"/>
          <a:chOff x="0" y="0"/>
          <a:chExt cx="0" cy="0"/>
        </a:xfrm>
      </p:grpSpPr>
      <p:sp>
        <p:nvSpPr>
          <p:cNvPr id="2" name="1 Título"/>
          <p:cNvSpPr>
            <a:spLocks noGrp="1"/>
          </p:cNvSpPr>
          <p:nvPr>
            <p:ph type="title"/>
          </p:nvPr>
        </p:nvSpPr>
        <p:spPr>
          <a:xfrm>
            <a:off x="131976" y="18854"/>
            <a:ext cx="8229600" cy="537328"/>
          </a:xfrm>
        </p:spPr>
        <p:txBody>
          <a:bodyPr/>
          <a:lstStyle>
            <a:lvl1pPr algn="l">
              <a:defRPr sz="2000" b="0">
                <a:solidFill>
                  <a:schemeClr val="bg1"/>
                </a:solidFill>
              </a:defRPr>
            </a:lvl1pPr>
          </a:lstStyle>
          <a:p>
            <a:r>
              <a:rPr lang="es-ES" dirty="0" smtClean="0"/>
              <a:t>Haga clic para modificar el estilo de título del patrón</a:t>
            </a:r>
            <a:endParaRPr lang="es-CL" dirty="0"/>
          </a:p>
        </p:txBody>
      </p:sp>
    </p:spTree>
    <p:extLst>
      <p:ext uri="{BB962C8B-B14F-4D97-AF65-F5344CB8AC3E}">
        <p14:creationId xmlns:p14="http://schemas.microsoft.com/office/powerpoint/2010/main" val="964608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DB4B8452-24D9-4A9F-9DDE-B881F781A334}" type="datetime1">
              <a:rPr lang="es-ES"/>
              <a:pPr>
                <a:defRPr/>
              </a:pPr>
              <a:t>19/03/2015</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504E32B1-94AD-4BD6-BB34-88B0820AC4A3}" type="slidenum">
              <a:rPr lang="es-ES"/>
              <a:pPr>
                <a:defRPr/>
              </a:pPr>
              <a:t>‹Nº›</a:t>
            </a:fld>
            <a:endParaRPr lang="es-ES"/>
          </a:p>
        </p:txBody>
      </p:sp>
    </p:spTree>
    <p:extLst>
      <p:ext uri="{BB962C8B-B14F-4D97-AF65-F5344CB8AC3E}">
        <p14:creationId xmlns:p14="http://schemas.microsoft.com/office/powerpoint/2010/main" val="2814957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451C601E-975C-487C-B577-B4FEAE4785BB}" type="datetime1">
              <a:rPr lang="es-ES"/>
              <a:pPr>
                <a:defRPr/>
              </a:pPr>
              <a:t>19/03/2015</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7B32EDD8-3722-493B-B9D1-7B26B569F019}" type="slidenum">
              <a:rPr lang="es-ES"/>
              <a:pPr>
                <a:defRPr/>
              </a:pPr>
              <a:t>‹Nº›</a:t>
            </a:fld>
            <a:endParaRPr lang="es-ES"/>
          </a:p>
        </p:txBody>
      </p:sp>
    </p:spTree>
    <p:extLst>
      <p:ext uri="{BB962C8B-B14F-4D97-AF65-F5344CB8AC3E}">
        <p14:creationId xmlns:p14="http://schemas.microsoft.com/office/powerpoint/2010/main" val="656015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5.png"/><Relationship Id="rId5" Type="http://schemas.openxmlformats.org/officeDocument/2006/relationships/slideLayout" Target="../slideLayouts/slideLayout20.xml"/><Relationship Id="rId10"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image" Target="../media/image1.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theme" Target="../theme/theme3.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image" Target="../media/image2.emf"/><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image" Target="../media/image1.pn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image" Target="../media/image1.png"/><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5.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2.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image" Target="../media/image2.emf"/><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image" Target="../media/image1.png"/><Relationship Id="rId2" Type="http://schemas.openxmlformats.org/officeDocument/2006/relationships/slideLayout" Target="../slideLayouts/slideLayout64.xml"/><Relationship Id="rId16" Type="http://schemas.openxmlformats.org/officeDocument/2006/relationships/theme" Target="../theme/theme6.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Marcador de título 1"/>
          <p:cNvSpPr>
            <a:spLocks noGrp="1"/>
          </p:cNvSpPr>
          <p:nvPr>
            <p:ph type="title"/>
          </p:nvPr>
        </p:nvSpPr>
        <p:spPr bwMode="auto">
          <a:xfrm>
            <a:off x="457200" y="8461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_tradnl" altLang="es-CL" smtClean="0"/>
              <a:t>Clic para editar título</a:t>
            </a:r>
            <a:endParaRPr lang="es-ES" altLang="es-CL" smtClean="0"/>
          </a:p>
        </p:txBody>
      </p:sp>
      <p:sp>
        <p:nvSpPr>
          <p:cNvPr id="1027" name="Marcador de texto 2"/>
          <p:cNvSpPr>
            <a:spLocks noGrp="1"/>
          </p:cNvSpPr>
          <p:nvPr>
            <p:ph type="body" idx="1"/>
          </p:nvPr>
        </p:nvSpPr>
        <p:spPr bwMode="auto">
          <a:xfrm>
            <a:off x="457200" y="2393950"/>
            <a:ext cx="8229600"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_tradnl" altLang="es-CL" smtClean="0"/>
              <a:t>Haga clic para modificar el estilo de texto del patrón</a:t>
            </a:r>
          </a:p>
          <a:p>
            <a:pPr lvl="1"/>
            <a:r>
              <a:rPr lang="es-ES_tradnl" altLang="es-CL" smtClean="0"/>
              <a:t>Segundo nivel</a:t>
            </a:r>
          </a:p>
          <a:p>
            <a:pPr lvl="2"/>
            <a:r>
              <a:rPr lang="es-ES_tradnl" altLang="es-CL" smtClean="0"/>
              <a:t>Tercer nivel</a:t>
            </a:r>
          </a:p>
          <a:p>
            <a:pPr lvl="3"/>
            <a:r>
              <a:rPr lang="es-ES_tradnl" altLang="es-CL" smtClean="0"/>
              <a:t>Cuarto nivel</a:t>
            </a:r>
          </a:p>
          <a:p>
            <a:pPr lvl="4"/>
            <a:r>
              <a:rPr lang="es-ES_tradnl" altLang="es-CL" smtClean="0"/>
              <a:t>Quinto nivel</a:t>
            </a:r>
            <a:endParaRPr lang="es-ES" altLang="es-CL" smtClean="0"/>
          </a:p>
        </p:txBody>
      </p:sp>
      <p:sp>
        <p:nvSpPr>
          <p:cNvPr id="4" name="Marcador de fecha 3"/>
          <p:cNvSpPr>
            <a:spLocks noGrp="1"/>
          </p:cNvSpPr>
          <p:nvPr>
            <p:ph type="dt" sz="half" idx="2"/>
          </p:nvPr>
        </p:nvSpPr>
        <p:spPr>
          <a:xfrm>
            <a:off x="457200" y="609600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ea typeface="ＭＳ Ｐゴシック" charset="-128"/>
              </a:defRPr>
            </a:lvl1pPr>
          </a:lstStyle>
          <a:p>
            <a:pPr defTabSz="457200" fontAlgn="base">
              <a:spcBef>
                <a:spcPct val="0"/>
              </a:spcBef>
              <a:spcAft>
                <a:spcPct val="0"/>
              </a:spcAft>
              <a:defRPr/>
            </a:pPr>
            <a:fld id="{43FFB1A0-A426-490A-A119-4DA931442711}" type="datetime1">
              <a:rPr lang="es-ES"/>
              <a:pPr defTabSz="457200" fontAlgn="base">
                <a:spcBef>
                  <a:spcPct val="0"/>
                </a:spcBef>
                <a:spcAft>
                  <a:spcPct val="0"/>
                </a:spcAft>
                <a:defRPr/>
              </a:pPr>
              <a:t>19/03/2015</a:t>
            </a:fld>
            <a:endParaRPr lang="es-ES"/>
          </a:p>
        </p:txBody>
      </p:sp>
      <p:sp>
        <p:nvSpPr>
          <p:cNvPr id="5" name="Marcador de pie de página 4"/>
          <p:cNvSpPr>
            <a:spLocks noGrp="1"/>
          </p:cNvSpPr>
          <p:nvPr>
            <p:ph type="ftr" sz="quarter" idx="3"/>
          </p:nvPr>
        </p:nvSpPr>
        <p:spPr>
          <a:xfrm>
            <a:off x="3124200" y="609600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defTabSz="457200">
              <a:defRPr/>
            </a:pPr>
            <a:endParaRPr lang="es-ES">
              <a:solidFill>
                <a:prstClr val="black">
                  <a:tint val="75000"/>
                </a:prstClr>
              </a:solidFill>
            </a:endParaRPr>
          </a:p>
        </p:txBody>
      </p:sp>
      <p:sp>
        <p:nvSpPr>
          <p:cNvPr id="6" name="Marcador de número de diapositiva 5"/>
          <p:cNvSpPr>
            <a:spLocks noGrp="1"/>
          </p:cNvSpPr>
          <p:nvPr>
            <p:ph type="sldNum" sz="quarter" idx="4"/>
          </p:nvPr>
        </p:nvSpPr>
        <p:spPr>
          <a:xfrm>
            <a:off x="6553200" y="609600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ea typeface="ＭＳ Ｐゴシック" charset="-128"/>
              </a:defRPr>
            </a:lvl1pPr>
          </a:lstStyle>
          <a:p>
            <a:pPr defTabSz="457200" fontAlgn="base">
              <a:spcBef>
                <a:spcPct val="0"/>
              </a:spcBef>
              <a:spcAft>
                <a:spcPct val="0"/>
              </a:spcAft>
              <a:defRPr/>
            </a:pPr>
            <a:fld id="{EEB0354D-0746-4070-9398-1480A9958214}" type="slidenum">
              <a:rPr lang="es-ES"/>
              <a:pPr defTabSz="457200" fontAlgn="base">
                <a:spcBef>
                  <a:spcPct val="0"/>
                </a:spcBef>
                <a:spcAft>
                  <a:spcPct val="0"/>
                </a:spcAft>
                <a:defRPr/>
              </a:pPr>
              <a:t>‹Nº›</a:t>
            </a:fld>
            <a:endParaRPr lang="es-ES"/>
          </a:p>
        </p:txBody>
      </p:sp>
      <p:pic>
        <p:nvPicPr>
          <p:cNvPr id="1031" name="Imagen 7"/>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7463" y="93663"/>
            <a:ext cx="91440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Imagen 8"/>
          <p:cNvPicPr>
            <a:picLocks noChangeAspect="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0" y="6519863"/>
            <a:ext cx="921543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15241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Clr>
          <a:schemeClr val="accent1"/>
        </a:buClr>
        <a:buFont typeface="Arial" panose="020B0604020202020204" pitchFamily="34" charset="0"/>
        <a:buChar char="•"/>
        <a:defRPr sz="2400" kern="1200">
          <a:solidFill>
            <a:srgbClr val="7F7F7F"/>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Clr>
          <a:schemeClr val="accent1"/>
        </a:buClr>
        <a:buFont typeface="Arial" panose="020B0604020202020204" pitchFamily="34" charset="0"/>
        <a:buChar char="–"/>
        <a:defRPr sz="2000" kern="1200">
          <a:solidFill>
            <a:srgbClr val="7F7F7F"/>
          </a:solidFill>
          <a:latin typeface="+mn-lt"/>
          <a:ea typeface="ＭＳ Ｐゴシック" charset="0"/>
          <a:cs typeface="+mn-cs"/>
        </a:defRPr>
      </a:lvl2pPr>
      <a:lvl3pPr marL="1143000" indent="-228600" algn="l" defTabSz="457200" rtl="0" eaLnBrk="0" fontAlgn="base" hangingPunct="0">
        <a:spcBef>
          <a:spcPct val="20000"/>
        </a:spcBef>
        <a:spcAft>
          <a:spcPct val="0"/>
        </a:spcAft>
        <a:buClr>
          <a:schemeClr val="accent1"/>
        </a:buClr>
        <a:buFont typeface="Arial" panose="020B0604020202020204" pitchFamily="34" charset="0"/>
        <a:buChar char="•"/>
        <a:defRPr sz="2400" kern="1200">
          <a:solidFill>
            <a:srgbClr val="7F7F7F"/>
          </a:solidFill>
          <a:latin typeface="+mn-lt"/>
          <a:ea typeface="ＭＳ Ｐゴシック" charset="0"/>
          <a:cs typeface="+mn-cs"/>
        </a:defRPr>
      </a:lvl3pPr>
      <a:lvl4pPr marL="1600200" indent="-228600" algn="l" defTabSz="457200" rtl="0" eaLnBrk="0" fontAlgn="base" hangingPunct="0">
        <a:spcBef>
          <a:spcPct val="20000"/>
        </a:spcBef>
        <a:spcAft>
          <a:spcPct val="0"/>
        </a:spcAft>
        <a:buClr>
          <a:schemeClr val="accent1"/>
        </a:buClr>
        <a:buFont typeface="Arial" panose="020B0604020202020204" pitchFamily="34" charset="0"/>
        <a:buChar char="–"/>
        <a:defRPr sz="1600" kern="1200">
          <a:solidFill>
            <a:srgbClr val="7F7F7F"/>
          </a:solidFill>
          <a:latin typeface="+mn-lt"/>
          <a:ea typeface="ＭＳ Ｐゴシック" charset="0"/>
          <a:cs typeface="+mn-cs"/>
        </a:defRPr>
      </a:lvl4pPr>
      <a:lvl5pPr marL="2057400" indent="-228600" algn="l" defTabSz="457200" rtl="0" eaLnBrk="0" fontAlgn="base" hangingPunct="0">
        <a:spcBef>
          <a:spcPct val="20000"/>
        </a:spcBef>
        <a:spcAft>
          <a:spcPct val="0"/>
        </a:spcAft>
        <a:buClr>
          <a:schemeClr val="accent1"/>
        </a:buClr>
        <a:buFont typeface="Arial" panose="020B0604020202020204" pitchFamily="34" charset="0"/>
        <a:buChar char="»"/>
        <a:defRPr sz="1400" kern="1200">
          <a:solidFill>
            <a:srgbClr val="7F7F7F"/>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400050" y="1016732"/>
            <a:ext cx="8344762" cy="91"/>
          </a:xfrm>
          <a:prstGeom prst="rect">
            <a:avLst/>
          </a:prstGeom>
          <a:ln w="12700">
            <a:solidFill>
              <a:srgbClr val="9A9A9A"/>
            </a:solidFill>
            <a:miter lim="400000"/>
          </a:ln>
        </p:spPr>
        <p:txBody>
          <a:bodyPr lIns="0" tIns="0" rIns="0" bIns="0" anchor="ctr"/>
          <a:lstStyle/>
          <a:p>
            <a:pPr defTabSz="192024">
              <a:defRPr sz="1200">
                <a:latin typeface="Helvetica"/>
                <a:ea typeface="Helvetica"/>
                <a:cs typeface="Helvetica"/>
                <a:sym typeface="Helvetica"/>
              </a:defRPr>
            </a:pPr>
            <a:endParaRPr sz="1200" kern="0">
              <a:solidFill>
                <a:sysClr val="windowText" lastClr="000000"/>
              </a:solidFill>
              <a:latin typeface="Helvetica"/>
              <a:ea typeface="Helvetica"/>
              <a:cs typeface="Helvetica"/>
              <a:sym typeface="Helvetica"/>
            </a:endParaRPr>
          </a:p>
        </p:txBody>
      </p:sp>
      <p:sp>
        <p:nvSpPr>
          <p:cNvPr id="3" name="Shape 3"/>
          <p:cNvSpPr>
            <a:spLocks noGrp="1"/>
          </p:cNvSpPr>
          <p:nvPr>
            <p:ph type="title"/>
          </p:nvPr>
        </p:nvSpPr>
        <p:spPr>
          <a:xfrm>
            <a:off x="400050" y="234950"/>
            <a:ext cx="8339138" cy="78178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400" dirty="0" err="1"/>
              <a:t>Texto</a:t>
            </a:r>
            <a:r>
              <a:rPr sz="2400" dirty="0"/>
              <a:t> del </a:t>
            </a:r>
            <a:r>
              <a:rPr sz="2400" dirty="0" err="1"/>
              <a:t>título</a:t>
            </a:r>
            <a:endParaRPr sz="2400" dirty="0"/>
          </a:p>
        </p:txBody>
      </p:sp>
      <p:sp>
        <p:nvSpPr>
          <p:cNvPr id="4" name="Shape 4"/>
          <p:cNvSpPr>
            <a:spLocks noGrp="1"/>
          </p:cNvSpPr>
          <p:nvPr>
            <p:ph type="body" idx="1"/>
          </p:nvPr>
        </p:nvSpPr>
        <p:spPr>
          <a:xfrm>
            <a:off x="400050" y="1196752"/>
            <a:ext cx="8339138" cy="505164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r>
              <a:rPr sz="2100" dirty="0" err="1">
                <a:solidFill>
                  <a:srgbClr val="747474"/>
                </a:solidFill>
              </a:rPr>
              <a:t>Nivel</a:t>
            </a:r>
            <a:r>
              <a:rPr sz="2100" dirty="0">
                <a:solidFill>
                  <a:srgbClr val="747474"/>
                </a:solidFill>
              </a:rPr>
              <a:t> de </a:t>
            </a:r>
            <a:r>
              <a:rPr sz="2100" dirty="0" err="1">
                <a:solidFill>
                  <a:srgbClr val="747474"/>
                </a:solidFill>
              </a:rPr>
              <a:t>texto</a:t>
            </a:r>
            <a:r>
              <a:rPr sz="2100" dirty="0">
                <a:solidFill>
                  <a:srgbClr val="747474"/>
                </a:solidFill>
              </a:rPr>
              <a:t> 1</a:t>
            </a:r>
          </a:p>
          <a:p>
            <a:pPr lvl="1">
              <a:defRPr sz="1800">
                <a:solidFill>
                  <a:srgbClr val="000000"/>
                </a:solidFill>
              </a:defRPr>
            </a:pPr>
            <a:r>
              <a:rPr sz="2100" dirty="0" err="1">
                <a:solidFill>
                  <a:srgbClr val="747474"/>
                </a:solidFill>
              </a:rPr>
              <a:t>Nivel</a:t>
            </a:r>
            <a:r>
              <a:rPr sz="2100" dirty="0">
                <a:solidFill>
                  <a:srgbClr val="747474"/>
                </a:solidFill>
              </a:rPr>
              <a:t> de </a:t>
            </a:r>
            <a:r>
              <a:rPr sz="2100" dirty="0" err="1">
                <a:solidFill>
                  <a:srgbClr val="747474"/>
                </a:solidFill>
              </a:rPr>
              <a:t>texto</a:t>
            </a:r>
            <a:r>
              <a:rPr sz="2100" dirty="0">
                <a:solidFill>
                  <a:srgbClr val="747474"/>
                </a:solidFill>
              </a:rPr>
              <a:t> 2</a:t>
            </a:r>
          </a:p>
          <a:p>
            <a:pPr lvl="2">
              <a:defRPr sz="1800">
                <a:solidFill>
                  <a:srgbClr val="000000"/>
                </a:solidFill>
              </a:defRPr>
            </a:pPr>
            <a:r>
              <a:rPr sz="2100" dirty="0" err="1">
                <a:solidFill>
                  <a:srgbClr val="747474"/>
                </a:solidFill>
              </a:rPr>
              <a:t>Nivel</a:t>
            </a:r>
            <a:r>
              <a:rPr sz="2100" dirty="0">
                <a:solidFill>
                  <a:srgbClr val="747474"/>
                </a:solidFill>
              </a:rPr>
              <a:t> de </a:t>
            </a:r>
            <a:r>
              <a:rPr sz="2100" dirty="0" err="1">
                <a:solidFill>
                  <a:srgbClr val="747474"/>
                </a:solidFill>
              </a:rPr>
              <a:t>texto</a:t>
            </a:r>
            <a:r>
              <a:rPr sz="2100" dirty="0">
                <a:solidFill>
                  <a:srgbClr val="747474"/>
                </a:solidFill>
              </a:rPr>
              <a:t> 3</a:t>
            </a:r>
          </a:p>
          <a:p>
            <a:pPr lvl="3">
              <a:defRPr sz="1800">
                <a:solidFill>
                  <a:srgbClr val="000000"/>
                </a:solidFill>
              </a:defRPr>
            </a:pPr>
            <a:r>
              <a:rPr sz="2100" dirty="0" err="1">
                <a:solidFill>
                  <a:srgbClr val="747474"/>
                </a:solidFill>
              </a:rPr>
              <a:t>Nivel</a:t>
            </a:r>
            <a:r>
              <a:rPr sz="2100" dirty="0">
                <a:solidFill>
                  <a:srgbClr val="747474"/>
                </a:solidFill>
              </a:rPr>
              <a:t> de </a:t>
            </a:r>
            <a:r>
              <a:rPr sz="2100" dirty="0" err="1">
                <a:solidFill>
                  <a:srgbClr val="747474"/>
                </a:solidFill>
              </a:rPr>
              <a:t>texto</a:t>
            </a:r>
            <a:r>
              <a:rPr sz="2100" dirty="0">
                <a:solidFill>
                  <a:srgbClr val="747474"/>
                </a:solidFill>
              </a:rPr>
              <a:t> 4</a:t>
            </a:r>
          </a:p>
          <a:p>
            <a:pPr lvl="4">
              <a:defRPr sz="1800">
                <a:solidFill>
                  <a:srgbClr val="000000"/>
                </a:solidFill>
              </a:defRPr>
            </a:pPr>
            <a:r>
              <a:rPr sz="2100" dirty="0" err="1">
                <a:solidFill>
                  <a:srgbClr val="747474"/>
                </a:solidFill>
              </a:rPr>
              <a:t>Nivel</a:t>
            </a:r>
            <a:r>
              <a:rPr sz="2100" dirty="0">
                <a:solidFill>
                  <a:srgbClr val="747474"/>
                </a:solidFill>
              </a:rPr>
              <a:t> de </a:t>
            </a:r>
            <a:r>
              <a:rPr sz="2100" dirty="0" err="1">
                <a:solidFill>
                  <a:srgbClr val="747474"/>
                </a:solidFill>
              </a:rPr>
              <a:t>texto</a:t>
            </a:r>
            <a:r>
              <a:rPr sz="2100" dirty="0">
                <a:solidFill>
                  <a:srgbClr val="747474"/>
                </a:solidFill>
              </a:rPr>
              <a:t> 5</a:t>
            </a:r>
          </a:p>
        </p:txBody>
      </p:sp>
      <p:pic>
        <p:nvPicPr>
          <p:cNvPr id="5" name="Logo Banco azul.png"/>
          <p:cNvPicPr/>
          <p:nvPr/>
        </p:nvPicPr>
        <p:blipFill>
          <a:blip r:embed="rId11">
            <a:extLst/>
          </a:blip>
          <a:srcRect t="1854" b="1854"/>
          <a:stretch>
            <a:fillRect/>
          </a:stretch>
        </p:blipFill>
        <p:spPr>
          <a:xfrm>
            <a:off x="7758354" y="188640"/>
            <a:ext cx="1228980" cy="372184"/>
          </a:xfrm>
          <a:prstGeom prst="rect">
            <a:avLst/>
          </a:prstGeom>
          <a:ln w="12700">
            <a:miter lim="400000"/>
          </a:ln>
        </p:spPr>
      </p:pic>
      <p:sp>
        <p:nvSpPr>
          <p:cNvPr id="6" name="4 Marcador de fecha"/>
          <p:cNvSpPr>
            <a:spLocks noGrp="1"/>
          </p:cNvSpPr>
          <p:nvPr>
            <p:ph type="dt" sz="half" idx="2"/>
          </p:nvPr>
        </p:nvSpPr>
        <p:spPr>
          <a:xfrm>
            <a:off x="287338" y="6394451"/>
            <a:ext cx="2303462" cy="327025"/>
          </a:xfrm>
          <a:prstGeom prst="rect">
            <a:avLst/>
          </a:prstGeom>
        </p:spPr>
        <p:txBody>
          <a:bodyPr lIns="91438" tIns="45719" rIns="91438" bIns="45719"/>
          <a:lstStyle>
            <a:lvl1pPr algn="l">
              <a:defRPr sz="1200"/>
            </a:lvl1pPr>
          </a:lstStyle>
          <a:p>
            <a:pPr defTabSz="346710">
              <a:defRPr/>
            </a:pPr>
            <a:fld id="{5D340FCF-5C51-4E33-8DE5-AB903D40D57B}" type="datetime1">
              <a:rPr lang="es-ES" altLang="es-ES" kern="0" smtClean="0">
                <a:solidFill>
                  <a:sysClr val="windowText" lastClr="000000"/>
                </a:solidFill>
                <a:ea typeface="ＭＳ Ｐゴシック" panose="020B0600070205080204" pitchFamily="34" charset="-128"/>
                <a:sym typeface="Helvetica Neue Light"/>
              </a:rPr>
              <a:pPr defTabSz="346710">
                <a:defRPr/>
              </a:pPr>
              <a:t>19/03/2015</a:t>
            </a:fld>
            <a:endParaRPr lang="es-ES" altLang="es-ES" kern="0" dirty="0">
              <a:solidFill>
                <a:sysClr val="windowText" lastClr="000000"/>
              </a:solidFill>
              <a:ea typeface="ＭＳ Ｐゴシック" panose="020B0600070205080204" pitchFamily="34" charset="-128"/>
              <a:sym typeface="Helvetica Neue Light"/>
            </a:endParaRPr>
          </a:p>
        </p:txBody>
      </p:sp>
      <p:sp>
        <p:nvSpPr>
          <p:cNvPr id="7" name="5 Marcador de pie de página"/>
          <p:cNvSpPr>
            <a:spLocks noGrp="1"/>
          </p:cNvSpPr>
          <p:nvPr>
            <p:ph type="ftr" sz="quarter" idx="3"/>
          </p:nvPr>
        </p:nvSpPr>
        <p:spPr>
          <a:xfrm>
            <a:off x="3124200" y="6394451"/>
            <a:ext cx="2895600" cy="327025"/>
          </a:xfrm>
          <a:prstGeom prst="rect">
            <a:avLst/>
          </a:prstGeom>
        </p:spPr>
        <p:txBody>
          <a:bodyPr lIns="91438" tIns="45719" rIns="91438" bIns="45719"/>
          <a:lstStyle>
            <a:lvl1pPr>
              <a:defRPr sz="1100"/>
            </a:lvl1pPr>
          </a:lstStyle>
          <a:p>
            <a:pPr algn="ctr" defTabSz="346710">
              <a:defRPr/>
            </a:pPr>
            <a:r>
              <a:rPr lang="es-ES" altLang="es-ES" kern="0" dirty="0" smtClean="0">
                <a:solidFill>
                  <a:sysClr val="windowText" lastClr="000000"/>
                </a:solidFill>
                <a:ea typeface="ＭＳ Ｐゴシック" panose="020B0600070205080204" pitchFamily="34" charset="-128"/>
                <a:sym typeface="Helvetica Neue Light"/>
              </a:rPr>
              <a:t>Estrictamente Confidencial</a:t>
            </a:r>
            <a:endParaRPr lang="es-ES" altLang="es-ES" kern="0" dirty="0">
              <a:solidFill>
                <a:sysClr val="windowText" lastClr="000000"/>
              </a:solidFill>
              <a:ea typeface="ＭＳ Ｐゴシック" panose="020B0600070205080204" pitchFamily="34" charset="-128"/>
              <a:sym typeface="Helvetica Neue Light"/>
            </a:endParaRPr>
          </a:p>
        </p:txBody>
      </p:sp>
      <p:sp>
        <p:nvSpPr>
          <p:cNvPr id="8" name="6 Marcador de número de diapositiva"/>
          <p:cNvSpPr>
            <a:spLocks noGrp="1"/>
          </p:cNvSpPr>
          <p:nvPr>
            <p:ph type="sldNum" sz="quarter" idx="4"/>
          </p:nvPr>
        </p:nvSpPr>
        <p:spPr>
          <a:xfrm>
            <a:off x="6553200" y="6394451"/>
            <a:ext cx="2311400" cy="327025"/>
          </a:xfrm>
          <a:prstGeom prst="rect">
            <a:avLst/>
          </a:prstGeom>
        </p:spPr>
        <p:txBody>
          <a:bodyPr lIns="91438" tIns="45719" rIns="91438" bIns="45719"/>
          <a:lstStyle>
            <a:lvl1pPr algn="r">
              <a:defRPr sz="1000"/>
            </a:lvl1pPr>
          </a:lstStyle>
          <a:p>
            <a:pPr defTabSz="346710">
              <a:defRPr/>
            </a:pPr>
            <a:fld id="{D8F897EA-5DDA-4A1D-81A9-9F474BBC2365}" type="slidenum">
              <a:rPr lang="es-ES" altLang="es-ES" kern="0" smtClean="0">
                <a:solidFill>
                  <a:sysClr val="windowText" lastClr="000000"/>
                </a:solidFill>
                <a:ea typeface="ＭＳ Ｐゴシック" panose="020B0600070205080204" pitchFamily="34" charset="-128"/>
                <a:sym typeface="Helvetica Neue Light"/>
              </a:rPr>
              <a:pPr defTabSz="346710">
                <a:defRPr/>
              </a:pPr>
              <a:t>‹Nº›</a:t>
            </a:fld>
            <a:endParaRPr lang="es-ES" altLang="es-ES" kern="0" dirty="0">
              <a:solidFill>
                <a:sysClr val="windowText" lastClr="000000"/>
              </a:solidFill>
              <a:ea typeface="ＭＳ Ｐゴシック" panose="020B0600070205080204" pitchFamily="34" charset="-128"/>
              <a:sym typeface="Helvetica Neue Light"/>
            </a:endParaRPr>
          </a:p>
        </p:txBody>
      </p:sp>
    </p:spTree>
    <p:extLst>
      <p:ext uri="{BB962C8B-B14F-4D97-AF65-F5344CB8AC3E}">
        <p14:creationId xmlns:p14="http://schemas.microsoft.com/office/powerpoint/2010/main" val="192194484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Lst>
  <p:transition spd="med"/>
  <p:txStyles>
    <p:titleStyle>
      <a:lvl1pPr defTabSz="346710">
        <a:defRPr sz="2300">
          <a:latin typeface="+mn-lt"/>
          <a:ea typeface="+mn-ea"/>
          <a:cs typeface="+mn-cs"/>
          <a:sym typeface="Helvetica Neue Light"/>
        </a:defRPr>
      </a:lvl1pPr>
      <a:lvl2pPr indent="96012" defTabSz="346710">
        <a:defRPr sz="2400">
          <a:latin typeface="+mn-lt"/>
          <a:ea typeface="+mn-ea"/>
          <a:cs typeface="+mn-cs"/>
          <a:sym typeface="Helvetica Neue Light"/>
        </a:defRPr>
      </a:lvl2pPr>
      <a:lvl3pPr indent="192024" defTabSz="346710">
        <a:defRPr sz="2400">
          <a:latin typeface="+mn-lt"/>
          <a:ea typeface="+mn-ea"/>
          <a:cs typeface="+mn-cs"/>
          <a:sym typeface="Helvetica Neue Light"/>
        </a:defRPr>
      </a:lvl3pPr>
      <a:lvl4pPr indent="288036" defTabSz="346710">
        <a:defRPr sz="2400">
          <a:latin typeface="+mn-lt"/>
          <a:ea typeface="+mn-ea"/>
          <a:cs typeface="+mn-cs"/>
          <a:sym typeface="Helvetica Neue Light"/>
        </a:defRPr>
      </a:lvl4pPr>
      <a:lvl5pPr indent="384048" defTabSz="346710">
        <a:defRPr sz="2400">
          <a:latin typeface="+mn-lt"/>
          <a:ea typeface="+mn-ea"/>
          <a:cs typeface="+mn-cs"/>
          <a:sym typeface="Helvetica Neue Light"/>
        </a:defRPr>
      </a:lvl5pPr>
      <a:lvl6pPr indent="480060" defTabSz="346710">
        <a:defRPr sz="2400">
          <a:latin typeface="+mn-lt"/>
          <a:ea typeface="+mn-ea"/>
          <a:cs typeface="+mn-cs"/>
          <a:sym typeface="Helvetica Neue Light"/>
        </a:defRPr>
      </a:lvl6pPr>
      <a:lvl7pPr indent="576072" defTabSz="346710">
        <a:defRPr sz="2400">
          <a:latin typeface="+mn-lt"/>
          <a:ea typeface="+mn-ea"/>
          <a:cs typeface="+mn-cs"/>
          <a:sym typeface="Helvetica Neue Light"/>
        </a:defRPr>
      </a:lvl7pPr>
      <a:lvl8pPr indent="672084" defTabSz="346710">
        <a:defRPr sz="2400">
          <a:latin typeface="+mn-lt"/>
          <a:ea typeface="+mn-ea"/>
          <a:cs typeface="+mn-cs"/>
          <a:sym typeface="Helvetica Neue Light"/>
        </a:defRPr>
      </a:lvl8pPr>
      <a:lvl9pPr indent="768096" defTabSz="346710">
        <a:defRPr sz="2400">
          <a:latin typeface="+mn-lt"/>
          <a:ea typeface="+mn-ea"/>
          <a:cs typeface="+mn-cs"/>
          <a:sym typeface="Helvetica Neue Light"/>
        </a:defRPr>
      </a:lvl9pPr>
    </p:titleStyle>
    <p:bodyStyle>
      <a:lvl1pPr marL="266700" indent="-266700" defTabSz="346710">
        <a:spcBef>
          <a:spcPts val="504"/>
        </a:spcBef>
        <a:buSzPct val="75000"/>
        <a:buFont typeface="Helvetica Neue"/>
        <a:buChar char="•"/>
        <a:defRPr sz="2000">
          <a:solidFill>
            <a:srgbClr val="747474"/>
          </a:solidFill>
          <a:latin typeface="+mn-lt"/>
          <a:ea typeface="+mn-ea"/>
          <a:cs typeface="+mn-cs"/>
          <a:sym typeface="Helvetica Neue Light"/>
        </a:defRPr>
      </a:lvl1pPr>
      <a:lvl2pPr marL="533400" indent="-266700" defTabSz="346710">
        <a:spcBef>
          <a:spcPts val="504"/>
        </a:spcBef>
        <a:buSzPct val="75000"/>
        <a:buFont typeface="Helvetica Neue"/>
        <a:buChar char="•"/>
        <a:defRPr sz="1500">
          <a:solidFill>
            <a:srgbClr val="747474"/>
          </a:solidFill>
          <a:latin typeface="+mn-lt"/>
          <a:ea typeface="+mn-ea"/>
          <a:cs typeface="+mn-cs"/>
          <a:sym typeface="Helvetica Neue Light"/>
        </a:defRPr>
      </a:lvl2pPr>
      <a:lvl3pPr marL="800100" indent="-266700" defTabSz="346710">
        <a:spcBef>
          <a:spcPts val="504"/>
        </a:spcBef>
        <a:buSzPct val="75000"/>
        <a:buFont typeface="Helvetica Neue"/>
        <a:buChar char="•"/>
        <a:defRPr sz="2000">
          <a:solidFill>
            <a:srgbClr val="747474"/>
          </a:solidFill>
          <a:latin typeface="+mn-lt"/>
          <a:ea typeface="+mn-ea"/>
          <a:cs typeface="+mn-cs"/>
          <a:sym typeface="Helvetica Neue Light"/>
        </a:defRPr>
      </a:lvl3pPr>
      <a:lvl4pPr marL="1066800" indent="-266700" defTabSz="346710">
        <a:spcBef>
          <a:spcPts val="504"/>
        </a:spcBef>
        <a:buSzPct val="75000"/>
        <a:buFont typeface="Helvetica Neue"/>
        <a:buChar char="•"/>
        <a:defRPr sz="2000">
          <a:solidFill>
            <a:srgbClr val="747474"/>
          </a:solidFill>
          <a:latin typeface="+mn-lt"/>
          <a:ea typeface="+mn-ea"/>
          <a:cs typeface="+mn-cs"/>
          <a:sym typeface="Helvetica Neue Light"/>
        </a:defRPr>
      </a:lvl4pPr>
      <a:lvl5pPr marL="1333500" indent="-266700" defTabSz="346710">
        <a:spcBef>
          <a:spcPts val="504"/>
        </a:spcBef>
        <a:buSzPct val="75000"/>
        <a:buFont typeface="Helvetica Neue"/>
        <a:buChar char="•"/>
        <a:defRPr sz="2000">
          <a:solidFill>
            <a:srgbClr val="747474"/>
          </a:solidFill>
          <a:latin typeface="+mn-lt"/>
          <a:ea typeface="+mn-ea"/>
          <a:cs typeface="+mn-cs"/>
          <a:sym typeface="Helvetica Neue Light"/>
        </a:defRPr>
      </a:lvl5pPr>
      <a:lvl6pPr marL="1600200" indent="-266700" defTabSz="346710">
        <a:spcBef>
          <a:spcPts val="2478"/>
        </a:spcBef>
        <a:buSzPct val="75000"/>
        <a:buFont typeface="Helvetica Neue"/>
        <a:buChar char="•"/>
        <a:defRPr sz="2100">
          <a:solidFill>
            <a:srgbClr val="747474"/>
          </a:solidFill>
          <a:latin typeface="+mn-lt"/>
          <a:ea typeface="+mn-ea"/>
          <a:cs typeface="+mn-cs"/>
          <a:sym typeface="Helvetica Neue Light"/>
        </a:defRPr>
      </a:lvl6pPr>
      <a:lvl7pPr marL="1866900" indent="-266700" defTabSz="346710">
        <a:spcBef>
          <a:spcPts val="2478"/>
        </a:spcBef>
        <a:buSzPct val="75000"/>
        <a:buFont typeface="Helvetica Neue"/>
        <a:buChar char="•"/>
        <a:defRPr sz="2100">
          <a:solidFill>
            <a:srgbClr val="747474"/>
          </a:solidFill>
          <a:latin typeface="+mn-lt"/>
          <a:ea typeface="+mn-ea"/>
          <a:cs typeface="+mn-cs"/>
          <a:sym typeface="Helvetica Neue Light"/>
        </a:defRPr>
      </a:lvl7pPr>
      <a:lvl8pPr marL="2133600" indent="-266700" defTabSz="346710">
        <a:spcBef>
          <a:spcPts val="2478"/>
        </a:spcBef>
        <a:buSzPct val="75000"/>
        <a:buFont typeface="Helvetica Neue"/>
        <a:buChar char="•"/>
        <a:defRPr sz="2100">
          <a:solidFill>
            <a:srgbClr val="747474"/>
          </a:solidFill>
          <a:latin typeface="+mn-lt"/>
          <a:ea typeface="+mn-ea"/>
          <a:cs typeface="+mn-cs"/>
          <a:sym typeface="Helvetica Neue Light"/>
        </a:defRPr>
      </a:lvl8pPr>
      <a:lvl9pPr marL="2400300" indent="-266700" defTabSz="346710">
        <a:spcBef>
          <a:spcPts val="2478"/>
        </a:spcBef>
        <a:buSzPct val="75000"/>
        <a:buFont typeface="Helvetica Neue"/>
        <a:buChar char="•"/>
        <a:defRPr sz="2100">
          <a:solidFill>
            <a:srgbClr val="747474"/>
          </a:solidFill>
          <a:latin typeface="+mn-lt"/>
          <a:ea typeface="+mn-ea"/>
          <a:cs typeface="+mn-cs"/>
          <a:sym typeface="Helvetica Neue Light"/>
        </a:defRPr>
      </a:lvl9pPr>
    </p:bodyStyle>
    <p:otherStyle>
      <a:lvl1pPr algn="r" defTabSz="346710">
        <a:defRPr>
          <a:solidFill>
            <a:schemeClr val="tx1"/>
          </a:solidFill>
          <a:latin typeface="+mn-lt"/>
          <a:ea typeface="+mn-ea"/>
          <a:cs typeface="+mn-cs"/>
          <a:sym typeface="Helvetica Neue"/>
        </a:defRPr>
      </a:lvl1pPr>
      <a:lvl2pPr indent="96012" algn="r" defTabSz="346710">
        <a:defRPr>
          <a:solidFill>
            <a:schemeClr val="tx1"/>
          </a:solidFill>
          <a:latin typeface="+mn-lt"/>
          <a:ea typeface="+mn-ea"/>
          <a:cs typeface="+mn-cs"/>
          <a:sym typeface="Helvetica Neue"/>
        </a:defRPr>
      </a:lvl2pPr>
      <a:lvl3pPr indent="192024" algn="r" defTabSz="346710">
        <a:defRPr>
          <a:solidFill>
            <a:schemeClr val="tx1"/>
          </a:solidFill>
          <a:latin typeface="+mn-lt"/>
          <a:ea typeface="+mn-ea"/>
          <a:cs typeface="+mn-cs"/>
          <a:sym typeface="Helvetica Neue"/>
        </a:defRPr>
      </a:lvl3pPr>
      <a:lvl4pPr indent="288036" algn="r" defTabSz="346710">
        <a:defRPr>
          <a:solidFill>
            <a:schemeClr val="tx1"/>
          </a:solidFill>
          <a:latin typeface="+mn-lt"/>
          <a:ea typeface="+mn-ea"/>
          <a:cs typeface="+mn-cs"/>
          <a:sym typeface="Helvetica Neue"/>
        </a:defRPr>
      </a:lvl4pPr>
      <a:lvl5pPr indent="384048" algn="r" defTabSz="346710">
        <a:defRPr>
          <a:solidFill>
            <a:schemeClr val="tx1"/>
          </a:solidFill>
          <a:latin typeface="+mn-lt"/>
          <a:ea typeface="+mn-ea"/>
          <a:cs typeface="+mn-cs"/>
          <a:sym typeface="Helvetica Neue"/>
        </a:defRPr>
      </a:lvl5pPr>
      <a:lvl6pPr indent="480060" algn="r" defTabSz="346710">
        <a:defRPr>
          <a:solidFill>
            <a:schemeClr val="tx1"/>
          </a:solidFill>
          <a:latin typeface="+mn-lt"/>
          <a:ea typeface="+mn-ea"/>
          <a:cs typeface="+mn-cs"/>
          <a:sym typeface="Helvetica Neue"/>
        </a:defRPr>
      </a:lvl6pPr>
      <a:lvl7pPr indent="576072" algn="r" defTabSz="346710">
        <a:defRPr>
          <a:solidFill>
            <a:schemeClr val="tx1"/>
          </a:solidFill>
          <a:latin typeface="+mn-lt"/>
          <a:ea typeface="+mn-ea"/>
          <a:cs typeface="+mn-cs"/>
          <a:sym typeface="Helvetica Neue"/>
        </a:defRPr>
      </a:lvl7pPr>
      <a:lvl8pPr indent="672084" algn="r" defTabSz="346710">
        <a:defRPr>
          <a:solidFill>
            <a:schemeClr val="tx1"/>
          </a:solidFill>
          <a:latin typeface="+mn-lt"/>
          <a:ea typeface="+mn-ea"/>
          <a:cs typeface="+mn-cs"/>
          <a:sym typeface="Helvetica Neue"/>
        </a:defRPr>
      </a:lvl8pPr>
      <a:lvl9pPr indent="768096" algn="r" defTabSz="346710">
        <a:defRPr>
          <a:solidFill>
            <a:schemeClr val="tx1"/>
          </a:solidFill>
          <a:latin typeface="+mn-lt"/>
          <a:ea typeface="+mn-ea"/>
          <a:cs typeface="+mn-cs"/>
          <a:sym typeface="Helvetica Neue"/>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Marcador de título 1"/>
          <p:cNvSpPr>
            <a:spLocks noGrp="1"/>
          </p:cNvSpPr>
          <p:nvPr>
            <p:ph type="title"/>
          </p:nvPr>
        </p:nvSpPr>
        <p:spPr bwMode="auto">
          <a:xfrm>
            <a:off x="457200" y="8461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_tradnl" altLang="es-CL" smtClean="0"/>
              <a:t>Clic para editar título</a:t>
            </a:r>
            <a:endParaRPr lang="es-ES" altLang="es-CL" smtClean="0"/>
          </a:p>
        </p:txBody>
      </p:sp>
      <p:sp>
        <p:nvSpPr>
          <p:cNvPr id="1027" name="Marcador de texto 2"/>
          <p:cNvSpPr>
            <a:spLocks noGrp="1"/>
          </p:cNvSpPr>
          <p:nvPr>
            <p:ph type="body" idx="1"/>
          </p:nvPr>
        </p:nvSpPr>
        <p:spPr bwMode="auto">
          <a:xfrm>
            <a:off x="457200" y="2393950"/>
            <a:ext cx="8229600"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_tradnl" altLang="es-CL" smtClean="0"/>
              <a:t>Haga clic para modificar el estilo de texto del patrón</a:t>
            </a:r>
          </a:p>
          <a:p>
            <a:pPr lvl="1"/>
            <a:r>
              <a:rPr lang="es-ES_tradnl" altLang="es-CL" smtClean="0"/>
              <a:t>Segundo nivel</a:t>
            </a:r>
          </a:p>
          <a:p>
            <a:pPr lvl="2"/>
            <a:r>
              <a:rPr lang="es-ES_tradnl" altLang="es-CL" smtClean="0"/>
              <a:t>Tercer nivel</a:t>
            </a:r>
          </a:p>
          <a:p>
            <a:pPr lvl="3"/>
            <a:r>
              <a:rPr lang="es-ES_tradnl" altLang="es-CL" smtClean="0"/>
              <a:t>Cuarto nivel</a:t>
            </a:r>
          </a:p>
          <a:p>
            <a:pPr lvl="4"/>
            <a:r>
              <a:rPr lang="es-ES_tradnl" altLang="es-CL" smtClean="0"/>
              <a:t>Quinto nivel</a:t>
            </a:r>
            <a:endParaRPr lang="es-ES" altLang="es-CL" smtClean="0"/>
          </a:p>
        </p:txBody>
      </p:sp>
      <p:sp>
        <p:nvSpPr>
          <p:cNvPr id="4" name="Marcador de fecha 3"/>
          <p:cNvSpPr>
            <a:spLocks noGrp="1"/>
          </p:cNvSpPr>
          <p:nvPr>
            <p:ph type="dt" sz="half" idx="2"/>
          </p:nvPr>
        </p:nvSpPr>
        <p:spPr>
          <a:xfrm>
            <a:off x="457200" y="609600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ea typeface="ＭＳ Ｐゴシック" charset="-128"/>
              </a:defRPr>
            </a:lvl1pPr>
          </a:lstStyle>
          <a:p>
            <a:pPr defTabSz="457200" fontAlgn="base">
              <a:spcBef>
                <a:spcPct val="0"/>
              </a:spcBef>
              <a:spcAft>
                <a:spcPct val="0"/>
              </a:spcAft>
              <a:defRPr/>
            </a:pPr>
            <a:fld id="{43FFB1A0-A426-490A-A119-4DA931442711}" type="datetime1">
              <a:rPr lang="es-ES"/>
              <a:pPr defTabSz="457200" fontAlgn="base">
                <a:spcBef>
                  <a:spcPct val="0"/>
                </a:spcBef>
                <a:spcAft>
                  <a:spcPct val="0"/>
                </a:spcAft>
                <a:defRPr/>
              </a:pPr>
              <a:t>19/03/2015</a:t>
            </a:fld>
            <a:endParaRPr lang="es-ES"/>
          </a:p>
        </p:txBody>
      </p:sp>
      <p:sp>
        <p:nvSpPr>
          <p:cNvPr id="5" name="Marcador de pie de página 4"/>
          <p:cNvSpPr>
            <a:spLocks noGrp="1"/>
          </p:cNvSpPr>
          <p:nvPr>
            <p:ph type="ftr" sz="quarter" idx="3"/>
          </p:nvPr>
        </p:nvSpPr>
        <p:spPr>
          <a:xfrm>
            <a:off x="3124200" y="609600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defTabSz="457200">
              <a:defRPr/>
            </a:pPr>
            <a:endParaRPr lang="es-ES">
              <a:solidFill>
                <a:prstClr val="black">
                  <a:tint val="75000"/>
                </a:prstClr>
              </a:solidFill>
            </a:endParaRPr>
          </a:p>
        </p:txBody>
      </p:sp>
      <p:sp>
        <p:nvSpPr>
          <p:cNvPr id="6" name="Marcador de número de diapositiva 5"/>
          <p:cNvSpPr>
            <a:spLocks noGrp="1"/>
          </p:cNvSpPr>
          <p:nvPr>
            <p:ph type="sldNum" sz="quarter" idx="4"/>
          </p:nvPr>
        </p:nvSpPr>
        <p:spPr>
          <a:xfrm>
            <a:off x="6553200" y="609600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ea typeface="ＭＳ Ｐゴシック" charset="-128"/>
              </a:defRPr>
            </a:lvl1pPr>
          </a:lstStyle>
          <a:p>
            <a:pPr defTabSz="457200" fontAlgn="base">
              <a:spcBef>
                <a:spcPct val="0"/>
              </a:spcBef>
              <a:spcAft>
                <a:spcPct val="0"/>
              </a:spcAft>
              <a:defRPr/>
            </a:pPr>
            <a:fld id="{EEB0354D-0746-4070-9398-1480A9958214}" type="slidenum">
              <a:rPr lang="es-ES"/>
              <a:pPr defTabSz="457200" fontAlgn="base">
                <a:spcBef>
                  <a:spcPct val="0"/>
                </a:spcBef>
                <a:spcAft>
                  <a:spcPct val="0"/>
                </a:spcAft>
                <a:defRPr/>
              </a:pPr>
              <a:t>‹Nº›</a:t>
            </a:fld>
            <a:endParaRPr lang="es-ES"/>
          </a:p>
        </p:txBody>
      </p:sp>
      <p:pic>
        <p:nvPicPr>
          <p:cNvPr id="1031" name="Imagen 7"/>
          <p:cNvPicPr>
            <a:picLocks noChangeAspect="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7463" y="93663"/>
            <a:ext cx="91440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Imagen 8"/>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0" y="6519863"/>
            <a:ext cx="921543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372184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hdr="0" ftr="0" dt="0"/>
  <p:txStyles>
    <p:title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Clr>
          <a:schemeClr val="accent1"/>
        </a:buClr>
        <a:buFont typeface="Arial" panose="020B0604020202020204" pitchFamily="34" charset="0"/>
        <a:buChar char="•"/>
        <a:defRPr sz="2400" kern="1200">
          <a:solidFill>
            <a:srgbClr val="7F7F7F"/>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Clr>
          <a:schemeClr val="accent1"/>
        </a:buClr>
        <a:buFont typeface="Arial" panose="020B0604020202020204" pitchFamily="34" charset="0"/>
        <a:buChar char="–"/>
        <a:defRPr sz="2000" kern="1200">
          <a:solidFill>
            <a:srgbClr val="7F7F7F"/>
          </a:solidFill>
          <a:latin typeface="+mn-lt"/>
          <a:ea typeface="ＭＳ Ｐゴシック" charset="0"/>
          <a:cs typeface="+mn-cs"/>
        </a:defRPr>
      </a:lvl2pPr>
      <a:lvl3pPr marL="1143000" indent="-228600" algn="l" defTabSz="457200" rtl="0" eaLnBrk="0" fontAlgn="base" hangingPunct="0">
        <a:spcBef>
          <a:spcPct val="20000"/>
        </a:spcBef>
        <a:spcAft>
          <a:spcPct val="0"/>
        </a:spcAft>
        <a:buClr>
          <a:schemeClr val="accent1"/>
        </a:buClr>
        <a:buFont typeface="Arial" panose="020B0604020202020204" pitchFamily="34" charset="0"/>
        <a:buChar char="•"/>
        <a:defRPr sz="2400" kern="1200">
          <a:solidFill>
            <a:srgbClr val="7F7F7F"/>
          </a:solidFill>
          <a:latin typeface="+mn-lt"/>
          <a:ea typeface="ＭＳ Ｐゴシック" charset="0"/>
          <a:cs typeface="+mn-cs"/>
        </a:defRPr>
      </a:lvl3pPr>
      <a:lvl4pPr marL="1600200" indent="-228600" algn="l" defTabSz="457200" rtl="0" eaLnBrk="0" fontAlgn="base" hangingPunct="0">
        <a:spcBef>
          <a:spcPct val="20000"/>
        </a:spcBef>
        <a:spcAft>
          <a:spcPct val="0"/>
        </a:spcAft>
        <a:buClr>
          <a:schemeClr val="accent1"/>
        </a:buClr>
        <a:buFont typeface="Arial" panose="020B0604020202020204" pitchFamily="34" charset="0"/>
        <a:buChar char="–"/>
        <a:defRPr sz="1600" kern="1200">
          <a:solidFill>
            <a:srgbClr val="7F7F7F"/>
          </a:solidFill>
          <a:latin typeface="+mn-lt"/>
          <a:ea typeface="ＭＳ Ｐゴシック" charset="0"/>
          <a:cs typeface="+mn-cs"/>
        </a:defRPr>
      </a:lvl4pPr>
      <a:lvl5pPr marL="2057400" indent="-228600" algn="l" defTabSz="457200" rtl="0" eaLnBrk="0" fontAlgn="base" hangingPunct="0">
        <a:spcBef>
          <a:spcPct val="20000"/>
        </a:spcBef>
        <a:spcAft>
          <a:spcPct val="0"/>
        </a:spcAft>
        <a:buClr>
          <a:schemeClr val="accent1"/>
        </a:buClr>
        <a:buFont typeface="Arial" panose="020B0604020202020204" pitchFamily="34" charset="0"/>
        <a:buChar char="»"/>
        <a:defRPr sz="1400" kern="1200">
          <a:solidFill>
            <a:srgbClr val="7F7F7F"/>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Marcador de título 1"/>
          <p:cNvSpPr>
            <a:spLocks noGrp="1"/>
          </p:cNvSpPr>
          <p:nvPr>
            <p:ph type="title"/>
          </p:nvPr>
        </p:nvSpPr>
        <p:spPr bwMode="auto">
          <a:xfrm>
            <a:off x="457200" y="8461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_tradnl" smtClean="0"/>
              <a:t>Clic para editar título</a:t>
            </a:r>
            <a:endParaRPr lang="es-ES" smtClean="0"/>
          </a:p>
        </p:txBody>
      </p:sp>
      <p:sp>
        <p:nvSpPr>
          <p:cNvPr id="1027" name="Marcador de texto 2"/>
          <p:cNvSpPr>
            <a:spLocks noGrp="1"/>
          </p:cNvSpPr>
          <p:nvPr>
            <p:ph type="body" idx="1"/>
          </p:nvPr>
        </p:nvSpPr>
        <p:spPr bwMode="auto">
          <a:xfrm>
            <a:off x="457200" y="2393950"/>
            <a:ext cx="8229600" cy="3414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smtClean="0"/>
          </a:p>
        </p:txBody>
      </p:sp>
      <p:sp>
        <p:nvSpPr>
          <p:cNvPr id="4" name="Marcador de fecha 3"/>
          <p:cNvSpPr>
            <a:spLocks noGrp="1"/>
          </p:cNvSpPr>
          <p:nvPr>
            <p:ph type="dt" sz="half" idx="2"/>
          </p:nvPr>
        </p:nvSpPr>
        <p:spPr>
          <a:xfrm>
            <a:off x="457200" y="609600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ea typeface="ＭＳ Ｐゴシック" pitchFamily="-84" charset="-128"/>
              </a:defRPr>
            </a:lvl1pPr>
          </a:lstStyle>
          <a:p>
            <a:pPr defTabSz="457200" fontAlgn="base">
              <a:spcBef>
                <a:spcPct val="0"/>
              </a:spcBef>
              <a:spcAft>
                <a:spcPct val="0"/>
              </a:spcAft>
              <a:defRPr/>
            </a:pPr>
            <a:fld id="{3BD5E910-4C29-42DA-A721-415C4D800E87}" type="datetimeFigureOut">
              <a:rPr lang="es-ES"/>
              <a:pPr defTabSz="457200" fontAlgn="base">
                <a:spcBef>
                  <a:spcPct val="0"/>
                </a:spcBef>
                <a:spcAft>
                  <a:spcPct val="0"/>
                </a:spcAft>
                <a:defRPr/>
              </a:pPr>
              <a:t>19/03/2015</a:t>
            </a:fld>
            <a:endParaRPr lang="es-ES"/>
          </a:p>
        </p:txBody>
      </p:sp>
      <p:sp>
        <p:nvSpPr>
          <p:cNvPr id="5" name="Marcador de pie de página 4"/>
          <p:cNvSpPr>
            <a:spLocks noGrp="1"/>
          </p:cNvSpPr>
          <p:nvPr>
            <p:ph type="ftr" sz="quarter" idx="3"/>
          </p:nvPr>
        </p:nvSpPr>
        <p:spPr>
          <a:xfrm>
            <a:off x="3124200" y="609600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defTabSz="457200">
              <a:defRPr/>
            </a:pPr>
            <a:endParaRPr lang="es-ES">
              <a:solidFill>
                <a:prstClr val="black">
                  <a:tint val="75000"/>
                </a:prstClr>
              </a:solidFill>
            </a:endParaRPr>
          </a:p>
        </p:txBody>
      </p:sp>
      <p:sp>
        <p:nvSpPr>
          <p:cNvPr id="6" name="Marcador de número de diapositiva 5"/>
          <p:cNvSpPr>
            <a:spLocks noGrp="1"/>
          </p:cNvSpPr>
          <p:nvPr>
            <p:ph type="sldNum" sz="quarter" idx="4"/>
          </p:nvPr>
        </p:nvSpPr>
        <p:spPr>
          <a:xfrm>
            <a:off x="6553200" y="609600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ＭＳ Ｐゴシック" pitchFamily="-84" charset="-128"/>
              </a:defRPr>
            </a:lvl1pPr>
          </a:lstStyle>
          <a:p>
            <a:pPr defTabSz="457200" fontAlgn="base">
              <a:spcBef>
                <a:spcPct val="0"/>
              </a:spcBef>
              <a:spcAft>
                <a:spcPct val="0"/>
              </a:spcAft>
              <a:defRPr/>
            </a:pPr>
            <a:fld id="{B34C5789-8D3E-45A7-8DAF-A463D1D9C26C}" type="slidenum">
              <a:rPr lang="es-ES"/>
              <a:pPr defTabSz="457200" fontAlgn="base">
                <a:spcBef>
                  <a:spcPct val="0"/>
                </a:spcBef>
                <a:spcAft>
                  <a:spcPct val="0"/>
                </a:spcAft>
                <a:defRPr/>
              </a:pPr>
              <a:t>‹Nº›</a:t>
            </a:fld>
            <a:endParaRPr lang="es-ES"/>
          </a:p>
        </p:txBody>
      </p:sp>
      <p:pic>
        <p:nvPicPr>
          <p:cNvPr id="1031" name="Imagen 7"/>
          <p:cNvPicPr>
            <a:picLocks noChangeAspect="1"/>
          </p:cNvPicPr>
          <p:nvPr/>
        </p:nvPicPr>
        <p:blipFill>
          <a:blip r:embed="rId13"/>
          <a:srcRect/>
          <a:stretch>
            <a:fillRect/>
          </a:stretch>
        </p:blipFill>
        <p:spPr bwMode="auto">
          <a:xfrm>
            <a:off x="17463" y="93663"/>
            <a:ext cx="9144000" cy="438150"/>
          </a:xfrm>
          <a:prstGeom prst="rect">
            <a:avLst/>
          </a:prstGeom>
          <a:noFill/>
          <a:ln w="9525">
            <a:noFill/>
            <a:miter lim="800000"/>
            <a:headEnd/>
            <a:tailEnd/>
          </a:ln>
        </p:spPr>
      </p:pic>
      <p:pic>
        <p:nvPicPr>
          <p:cNvPr id="1032" name="Imagen 8"/>
          <p:cNvPicPr>
            <a:picLocks noChangeAspect="1"/>
          </p:cNvPicPr>
          <p:nvPr/>
        </p:nvPicPr>
        <p:blipFill>
          <a:blip r:embed="rId14"/>
          <a:srcRect/>
          <a:stretch>
            <a:fillRect/>
          </a:stretch>
        </p:blipFill>
        <p:spPr bwMode="auto">
          <a:xfrm>
            <a:off x="0" y="6519863"/>
            <a:ext cx="9215438" cy="346075"/>
          </a:xfrm>
          <a:prstGeom prst="rect">
            <a:avLst/>
          </a:prstGeom>
          <a:noFill/>
          <a:ln w="9525">
            <a:noFill/>
            <a:miter lim="800000"/>
            <a:headEnd/>
            <a:tailEnd/>
          </a:ln>
        </p:spPr>
      </p:pic>
    </p:spTree>
    <p:extLst>
      <p:ext uri="{BB962C8B-B14F-4D97-AF65-F5344CB8AC3E}">
        <p14:creationId xmlns:p14="http://schemas.microsoft.com/office/powerpoint/2010/main" val="393245283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Clr>
          <a:schemeClr val="accent1"/>
        </a:buClr>
        <a:buFont typeface="Arial" charset="0"/>
        <a:buChar char="•"/>
        <a:defRPr sz="2400" kern="1200">
          <a:solidFill>
            <a:srgbClr val="7F7F7F"/>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Clr>
          <a:schemeClr val="accent1"/>
        </a:buClr>
        <a:buFont typeface="Arial" charset="0"/>
        <a:buChar char="–"/>
        <a:defRPr sz="2000" kern="1200">
          <a:solidFill>
            <a:srgbClr val="7F7F7F"/>
          </a:solidFill>
          <a:latin typeface="+mn-lt"/>
          <a:ea typeface="ＭＳ Ｐゴシック" charset="0"/>
          <a:cs typeface="+mn-cs"/>
        </a:defRPr>
      </a:lvl2pPr>
      <a:lvl3pPr marL="1143000" indent="-228600" algn="l" defTabSz="457200" rtl="0" eaLnBrk="0" fontAlgn="base" hangingPunct="0">
        <a:spcBef>
          <a:spcPct val="20000"/>
        </a:spcBef>
        <a:spcAft>
          <a:spcPct val="0"/>
        </a:spcAft>
        <a:buClr>
          <a:schemeClr val="accent1"/>
        </a:buClr>
        <a:buFont typeface="Arial" charset="0"/>
        <a:buChar char="•"/>
        <a:defRPr sz="2400" kern="1200">
          <a:solidFill>
            <a:srgbClr val="7F7F7F"/>
          </a:solidFill>
          <a:latin typeface="+mn-lt"/>
          <a:ea typeface="ＭＳ Ｐゴシック" charset="0"/>
          <a:cs typeface="+mn-cs"/>
        </a:defRPr>
      </a:lvl3pPr>
      <a:lvl4pPr marL="1600200" indent="-228600" algn="l" defTabSz="457200" rtl="0" eaLnBrk="0" fontAlgn="base" hangingPunct="0">
        <a:spcBef>
          <a:spcPct val="20000"/>
        </a:spcBef>
        <a:spcAft>
          <a:spcPct val="0"/>
        </a:spcAft>
        <a:buClr>
          <a:schemeClr val="accent1"/>
        </a:buClr>
        <a:buFont typeface="Arial" charset="0"/>
        <a:buChar char="–"/>
        <a:defRPr sz="1600" kern="1200">
          <a:solidFill>
            <a:srgbClr val="7F7F7F"/>
          </a:solidFill>
          <a:latin typeface="+mn-lt"/>
          <a:ea typeface="ＭＳ Ｐゴシック" charset="0"/>
          <a:cs typeface="+mn-cs"/>
        </a:defRPr>
      </a:lvl4pPr>
      <a:lvl5pPr marL="2057400" indent="-228600" algn="l" defTabSz="457200" rtl="0" eaLnBrk="0" fontAlgn="base" hangingPunct="0">
        <a:spcBef>
          <a:spcPct val="20000"/>
        </a:spcBef>
        <a:spcAft>
          <a:spcPct val="0"/>
        </a:spcAft>
        <a:buClr>
          <a:schemeClr val="accent1"/>
        </a:buClr>
        <a:buFont typeface="Arial" charset="0"/>
        <a:buChar char="»"/>
        <a:defRPr sz="1400" kern="1200">
          <a:solidFill>
            <a:srgbClr val="7F7F7F"/>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Marcador de título 1"/>
          <p:cNvSpPr>
            <a:spLocks noGrp="1"/>
          </p:cNvSpPr>
          <p:nvPr>
            <p:ph type="title"/>
          </p:nvPr>
        </p:nvSpPr>
        <p:spPr bwMode="auto">
          <a:xfrm>
            <a:off x="457200" y="8461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_tradnl" smtClean="0"/>
              <a:t>Clic para editar título</a:t>
            </a:r>
            <a:endParaRPr lang="es-ES" smtClean="0"/>
          </a:p>
        </p:txBody>
      </p:sp>
      <p:sp>
        <p:nvSpPr>
          <p:cNvPr id="1027" name="Marcador de texto 2"/>
          <p:cNvSpPr>
            <a:spLocks noGrp="1"/>
          </p:cNvSpPr>
          <p:nvPr>
            <p:ph type="body" idx="1"/>
          </p:nvPr>
        </p:nvSpPr>
        <p:spPr bwMode="auto">
          <a:xfrm>
            <a:off x="457200" y="2393950"/>
            <a:ext cx="8229600" cy="3414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smtClean="0"/>
          </a:p>
        </p:txBody>
      </p:sp>
      <p:sp>
        <p:nvSpPr>
          <p:cNvPr id="4" name="Marcador de fecha 3"/>
          <p:cNvSpPr>
            <a:spLocks noGrp="1"/>
          </p:cNvSpPr>
          <p:nvPr>
            <p:ph type="dt" sz="half" idx="2"/>
          </p:nvPr>
        </p:nvSpPr>
        <p:spPr>
          <a:xfrm>
            <a:off x="457200" y="609600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ea typeface="ＭＳ Ｐゴシック" pitchFamily="-84" charset="-128"/>
              </a:defRPr>
            </a:lvl1pPr>
          </a:lstStyle>
          <a:p>
            <a:pPr defTabSz="457200" fontAlgn="base">
              <a:spcBef>
                <a:spcPct val="0"/>
              </a:spcBef>
              <a:spcAft>
                <a:spcPct val="0"/>
              </a:spcAft>
              <a:defRPr/>
            </a:pPr>
            <a:fld id="{3BD5E910-4C29-42DA-A721-415C4D800E87}" type="datetimeFigureOut">
              <a:rPr lang="es-ES"/>
              <a:pPr defTabSz="457200" fontAlgn="base">
                <a:spcBef>
                  <a:spcPct val="0"/>
                </a:spcBef>
                <a:spcAft>
                  <a:spcPct val="0"/>
                </a:spcAft>
                <a:defRPr/>
              </a:pPr>
              <a:t>19/03/2015</a:t>
            </a:fld>
            <a:endParaRPr lang="es-ES"/>
          </a:p>
        </p:txBody>
      </p:sp>
      <p:sp>
        <p:nvSpPr>
          <p:cNvPr id="5" name="Marcador de pie de página 4"/>
          <p:cNvSpPr>
            <a:spLocks noGrp="1"/>
          </p:cNvSpPr>
          <p:nvPr>
            <p:ph type="ftr" sz="quarter" idx="3"/>
          </p:nvPr>
        </p:nvSpPr>
        <p:spPr>
          <a:xfrm>
            <a:off x="3124200" y="609600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defTabSz="457200">
              <a:defRPr/>
            </a:pPr>
            <a:endParaRPr lang="es-ES">
              <a:solidFill>
                <a:prstClr val="black">
                  <a:tint val="75000"/>
                </a:prstClr>
              </a:solidFill>
            </a:endParaRPr>
          </a:p>
        </p:txBody>
      </p:sp>
      <p:sp>
        <p:nvSpPr>
          <p:cNvPr id="6" name="Marcador de número de diapositiva 5"/>
          <p:cNvSpPr>
            <a:spLocks noGrp="1"/>
          </p:cNvSpPr>
          <p:nvPr>
            <p:ph type="sldNum" sz="quarter" idx="4"/>
          </p:nvPr>
        </p:nvSpPr>
        <p:spPr>
          <a:xfrm>
            <a:off x="6553200" y="609600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ＭＳ Ｐゴシック" pitchFamily="-84" charset="-128"/>
              </a:defRPr>
            </a:lvl1pPr>
          </a:lstStyle>
          <a:p>
            <a:pPr defTabSz="457200" fontAlgn="base">
              <a:spcBef>
                <a:spcPct val="0"/>
              </a:spcBef>
              <a:spcAft>
                <a:spcPct val="0"/>
              </a:spcAft>
              <a:defRPr/>
            </a:pPr>
            <a:fld id="{B34C5789-8D3E-45A7-8DAF-A463D1D9C26C}" type="slidenum">
              <a:rPr lang="es-ES"/>
              <a:pPr defTabSz="457200" fontAlgn="base">
                <a:spcBef>
                  <a:spcPct val="0"/>
                </a:spcBef>
                <a:spcAft>
                  <a:spcPct val="0"/>
                </a:spcAft>
                <a:defRPr/>
              </a:pPr>
              <a:t>‹Nº›</a:t>
            </a:fld>
            <a:endParaRPr lang="es-ES"/>
          </a:p>
        </p:txBody>
      </p:sp>
      <p:pic>
        <p:nvPicPr>
          <p:cNvPr id="1031" name="Imagen 7"/>
          <p:cNvPicPr>
            <a:picLocks noChangeAspect="1"/>
          </p:cNvPicPr>
          <p:nvPr/>
        </p:nvPicPr>
        <p:blipFill>
          <a:blip r:embed="rId13"/>
          <a:srcRect/>
          <a:stretch>
            <a:fillRect/>
          </a:stretch>
        </p:blipFill>
        <p:spPr bwMode="auto">
          <a:xfrm>
            <a:off x="17463" y="93663"/>
            <a:ext cx="9144000" cy="438150"/>
          </a:xfrm>
          <a:prstGeom prst="rect">
            <a:avLst/>
          </a:prstGeom>
          <a:noFill/>
          <a:ln w="9525">
            <a:noFill/>
            <a:miter lim="800000"/>
            <a:headEnd/>
            <a:tailEnd/>
          </a:ln>
        </p:spPr>
      </p:pic>
      <p:pic>
        <p:nvPicPr>
          <p:cNvPr id="1032" name="Imagen 8"/>
          <p:cNvPicPr>
            <a:picLocks noChangeAspect="1"/>
          </p:cNvPicPr>
          <p:nvPr/>
        </p:nvPicPr>
        <p:blipFill>
          <a:blip r:embed="rId14"/>
          <a:srcRect/>
          <a:stretch>
            <a:fillRect/>
          </a:stretch>
        </p:blipFill>
        <p:spPr bwMode="auto">
          <a:xfrm>
            <a:off x="0" y="6519863"/>
            <a:ext cx="9215438" cy="346075"/>
          </a:xfrm>
          <a:prstGeom prst="rect">
            <a:avLst/>
          </a:prstGeom>
          <a:noFill/>
          <a:ln w="9525">
            <a:noFill/>
            <a:miter lim="800000"/>
            <a:headEnd/>
            <a:tailEnd/>
          </a:ln>
        </p:spPr>
      </p:pic>
    </p:spTree>
    <p:extLst>
      <p:ext uri="{BB962C8B-B14F-4D97-AF65-F5344CB8AC3E}">
        <p14:creationId xmlns:p14="http://schemas.microsoft.com/office/powerpoint/2010/main" val="326948739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Clr>
          <a:schemeClr val="accent1"/>
        </a:buClr>
        <a:buFont typeface="Arial" charset="0"/>
        <a:buChar char="•"/>
        <a:defRPr sz="2400" kern="1200">
          <a:solidFill>
            <a:srgbClr val="7F7F7F"/>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Clr>
          <a:schemeClr val="accent1"/>
        </a:buClr>
        <a:buFont typeface="Arial" charset="0"/>
        <a:buChar char="–"/>
        <a:defRPr sz="2000" kern="1200">
          <a:solidFill>
            <a:srgbClr val="7F7F7F"/>
          </a:solidFill>
          <a:latin typeface="+mn-lt"/>
          <a:ea typeface="ＭＳ Ｐゴシック" charset="0"/>
          <a:cs typeface="+mn-cs"/>
        </a:defRPr>
      </a:lvl2pPr>
      <a:lvl3pPr marL="1143000" indent="-228600" algn="l" defTabSz="457200" rtl="0" eaLnBrk="0" fontAlgn="base" hangingPunct="0">
        <a:spcBef>
          <a:spcPct val="20000"/>
        </a:spcBef>
        <a:spcAft>
          <a:spcPct val="0"/>
        </a:spcAft>
        <a:buClr>
          <a:schemeClr val="accent1"/>
        </a:buClr>
        <a:buFont typeface="Arial" charset="0"/>
        <a:buChar char="•"/>
        <a:defRPr sz="2400" kern="1200">
          <a:solidFill>
            <a:srgbClr val="7F7F7F"/>
          </a:solidFill>
          <a:latin typeface="+mn-lt"/>
          <a:ea typeface="ＭＳ Ｐゴシック" charset="0"/>
          <a:cs typeface="+mn-cs"/>
        </a:defRPr>
      </a:lvl3pPr>
      <a:lvl4pPr marL="1600200" indent="-228600" algn="l" defTabSz="457200" rtl="0" eaLnBrk="0" fontAlgn="base" hangingPunct="0">
        <a:spcBef>
          <a:spcPct val="20000"/>
        </a:spcBef>
        <a:spcAft>
          <a:spcPct val="0"/>
        </a:spcAft>
        <a:buClr>
          <a:schemeClr val="accent1"/>
        </a:buClr>
        <a:buFont typeface="Arial" charset="0"/>
        <a:buChar char="–"/>
        <a:defRPr sz="1600" kern="1200">
          <a:solidFill>
            <a:srgbClr val="7F7F7F"/>
          </a:solidFill>
          <a:latin typeface="+mn-lt"/>
          <a:ea typeface="ＭＳ Ｐゴシック" charset="0"/>
          <a:cs typeface="+mn-cs"/>
        </a:defRPr>
      </a:lvl4pPr>
      <a:lvl5pPr marL="2057400" indent="-228600" algn="l" defTabSz="457200" rtl="0" eaLnBrk="0" fontAlgn="base" hangingPunct="0">
        <a:spcBef>
          <a:spcPct val="20000"/>
        </a:spcBef>
        <a:spcAft>
          <a:spcPct val="0"/>
        </a:spcAft>
        <a:buClr>
          <a:schemeClr val="accent1"/>
        </a:buClr>
        <a:buFont typeface="Arial" charset="0"/>
        <a:buChar char="»"/>
        <a:defRPr sz="1400" kern="1200">
          <a:solidFill>
            <a:srgbClr val="7F7F7F"/>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Marcador de título 1"/>
          <p:cNvSpPr>
            <a:spLocks noGrp="1"/>
          </p:cNvSpPr>
          <p:nvPr>
            <p:ph type="title"/>
          </p:nvPr>
        </p:nvSpPr>
        <p:spPr bwMode="auto">
          <a:xfrm>
            <a:off x="457200" y="8461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_tradnl" altLang="es-CL" smtClean="0"/>
              <a:t>Clic para editar título</a:t>
            </a:r>
            <a:endParaRPr lang="es-ES" altLang="es-CL" smtClean="0"/>
          </a:p>
        </p:txBody>
      </p:sp>
      <p:sp>
        <p:nvSpPr>
          <p:cNvPr id="1027" name="Marcador de texto 2"/>
          <p:cNvSpPr>
            <a:spLocks noGrp="1"/>
          </p:cNvSpPr>
          <p:nvPr>
            <p:ph type="body" idx="1"/>
          </p:nvPr>
        </p:nvSpPr>
        <p:spPr bwMode="auto">
          <a:xfrm>
            <a:off x="457200" y="2393950"/>
            <a:ext cx="8229600"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_tradnl" altLang="es-CL" smtClean="0"/>
              <a:t>Haga clic para modificar el estilo de texto del patrón</a:t>
            </a:r>
          </a:p>
          <a:p>
            <a:pPr lvl="1"/>
            <a:r>
              <a:rPr lang="es-ES_tradnl" altLang="es-CL" smtClean="0"/>
              <a:t>Segundo nivel</a:t>
            </a:r>
          </a:p>
          <a:p>
            <a:pPr lvl="2"/>
            <a:r>
              <a:rPr lang="es-ES_tradnl" altLang="es-CL" smtClean="0"/>
              <a:t>Tercer nivel</a:t>
            </a:r>
          </a:p>
          <a:p>
            <a:pPr lvl="3"/>
            <a:r>
              <a:rPr lang="es-ES_tradnl" altLang="es-CL" smtClean="0"/>
              <a:t>Cuarto nivel</a:t>
            </a:r>
          </a:p>
          <a:p>
            <a:pPr lvl="4"/>
            <a:r>
              <a:rPr lang="es-ES_tradnl" altLang="es-CL" smtClean="0"/>
              <a:t>Quinto nivel</a:t>
            </a:r>
            <a:endParaRPr lang="es-ES" altLang="es-CL" smtClean="0"/>
          </a:p>
        </p:txBody>
      </p:sp>
      <p:sp>
        <p:nvSpPr>
          <p:cNvPr id="4" name="Marcador de fecha 3"/>
          <p:cNvSpPr>
            <a:spLocks noGrp="1"/>
          </p:cNvSpPr>
          <p:nvPr>
            <p:ph type="dt" sz="half" idx="2"/>
          </p:nvPr>
        </p:nvSpPr>
        <p:spPr>
          <a:xfrm>
            <a:off x="457200" y="609600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ea typeface="ＭＳ Ｐゴシック" charset="-128"/>
              </a:defRPr>
            </a:lvl1pPr>
          </a:lstStyle>
          <a:p>
            <a:pPr defTabSz="457200" fontAlgn="base">
              <a:spcBef>
                <a:spcPct val="0"/>
              </a:spcBef>
              <a:spcAft>
                <a:spcPct val="0"/>
              </a:spcAft>
              <a:defRPr/>
            </a:pPr>
            <a:fld id="{43FFB1A0-A426-490A-A119-4DA931442711}" type="datetime1">
              <a:rPr lang="es-ES"/>
              <a:pPr defTabSz="457200" fontAlgn="base">
                <a:spcBef>
                  <a:spcPct val="0"/>
                </a:spcBef>
                <a:spcAft>
                  <a:spcPct val="0"/>
                </a:spcAft>
                <a:defRPr/>
              </a:pPr>
              <a:t>19/03/2015</a:t>
            </a:fld>
            <a:endParaRPr lang="es-ES"/>
          </a:p>
        </p:txBody>
      </p:sp>
      <p:sp>
        <p:nvSpPr>
          <p:cNvPr id="5" name="Marcador de pie de página 4"/>
          <p:cNvSpPr>
            <a:spLocks noGrp="1"/>
          </p:cNvSpPr>
          <p:nvPr>
            <p:ph type="ftr" sz="quarter" idx="3"/>
          </p:nvPr>
        </p:nvSpPr>
        <p:spPr>
          <a:xfrm>
            <a:off x="3124200" y="609600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defTabSz="457200">
              <a:defRPr/>
            </a:pPr>
            <a:endParaRPr lang="es-ES">
              <a:solidFill>
                <a:prstClr val="black">
                  <a:tint val="75000"/>
                </a:prstClr>
              </a:solidFill>
            </a:endParaRPr>
          </a:p>
        </p:txBody>
      </p:sp>
      <p:sp>
        <p:nvSpPr>
          <p:cNvPr id="6" name="Marcador de número de diapositiva 5"/>
          <p:cNvSpPr>
            <a:spLocks noGrp="1"/>
          </p:cNvSpPr>
          <p:nvPr>
            <p:ph type="sldNum" sz="quarter" idx="4"/>
          </p:nvPr>
        </p:nvSpPr>
        <p:spPr>
          <a:xfrm>
            <a:off x="6553200" y="609600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ea typeface="ＭＳ Ｐゴシック" charset="-128"/>
              </a:defRPr>
            </a:lvl1pPr>
          </a:lstStyle>
          <a:p>
            <a:pPr defTabSz="457200" fontAlgn="base">
              <a:spcBef>
                <a:spcPct val="0"/>
              </a:spcBef>
              <a:spcAft>
                <a:spcPct val="0"/>
              </a:spcAft>
              <a:defRPr/>
            </a:pPr>
            <a:fld id="{EEB0354D-0746-4070-9398-1480A9958214}" type="slidenum">
              <a:rPr lang="es-ES"/>
              <a:pPr defTabSz="457200" fontAlgn="base">
                <a:spcBef>
                  <a:spcPct val="0"/>
                </a:spcBef>
                <a:spcAft>
                  <a:spcPct val="0"/>
                </a:spcAft>
                <a:defRPr/>
              </a:pPr>
              <a:t>‹Nº›</a:t>
            </a:fld>
            <a:endParaRPr lang="es-ES"/>
          </a:p>
        </p:txBody>
      </p:sp>
      <p:pic>
        <p:nvPicPr>
          <p:cNvPr id="1031" name="Imagen 7"/>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7463" y="93663"/>
            <a:ext cx="91440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Imagen 8"/>
          <p:cNvPicPr>
            <a:picLocks noChangeAspect="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0" y="6519863"/>
            <a:ext cx="921543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Clasificado como: Interna por: Juan Carlos Acosta Castro"/>
          <p:cNvSpPr txBox="1"/>
          <p:nvPr userDrawn="1"/>
        </p:nvSpPr>
        <p:spPr>
          <a:xfrm>
            <a:off x="0" y="6680200"/>
            <a:ext cx="9144000" cy="207749"/>
          </a:xfrm>
          <a:prstGeom prst="rect">
            <a:avLst/>
          </a:prstGeom>
          <a:noFill/>
        </p:spPr>
        <p:txBody>
          <a:bodyPr vert="horz" rtlCol="0">
            <a:spAutoFit/>
          </a:bodyPr>
          <a:lstStyle/>
          <a:p>
            <a:pPr defTabSz="457200" eaLnBrk="0" fontAlgn="base" hangingPunct="0">
              <a:spcBef>
                <a:spcPct val="0"/>
              </a:spcBef>
              <a:spcAft>
                <a:spcPct val="0"/>
              </a:spcAft>
            </a:pPr>
            <a:r>
              <a:rPr lang="es-CL" sz="750">
                <a:solidFill>
                  <a:srgbClr val="000000"/>
                </a:solidFill>
                <a:latin typeface="arial narrow"/>
                <a:ea typeface="ＭＳ Ｐゴシック" panose="020B0600070205080204" pitchFamily="34" charset="-128"/>
              </a:rPr>
              <a:t>Clasificado como: </a:t>
            </a:r>
            <a:r>
              <a:rPr lang="es-CL" sz="750">
                <a:solidFill>
                  <a:srgbClr val="0000FF"/>
                </a:solidFill>
                <a:latin typeface="arial narrow"/>
                <a:ea typeface="ＭＳ Ｐゴシック" panose="020B0600070205080204" pitchFamily="34" charset="-128"/>
              </a:rPr>
              <a:t>Interna</a:t>
            </a:r>
            <a:r>
              <a:rPr lang="es-CL" sz="750">
                <a:solidFill>
                  <a:srgbClr val="000000"/>
                </a:solidFill>
                <a:latin typeface="arial narrow"/>
                <a:ea typeface="ＭＳ Ｐゴシック" panose="020B0600070205080204" pitchFamily="34" charset="-128"/>
              </a:rPr>
              <a:t> por: </a:t>
            </a:r>
            <a:r>
              <a:rPr lang="es-CL" sz="750">
                <a:solidFill>
                  <a:srgbClr val="0000FF"/>
                </a:solidFill>
                <a:latin typeface="arial narrow"/>
                <a:ea typeface="ＭＳ Ｐゴシック" panose="020B0600070205080204" pitchFamily="34" charset="-128"/>
              </a:rPr>
              <a:t>Juan Carlos Acosta Castro</a:t>
            </a:r>
          </a:p>
        </p:txBody>
      </p:sp>
    </p:spTree>
    <p:extLst>
      <p:ext uri="{BB962C8B-B14F-4D97-AF65-F5344CB8AC3E}">
        <p14:creationId xmlns:p14="http://schemas.microsoft.com/office/powerpoint/2010/main" val="27812957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Lst>
  <p:hf hdr="0" ftr="0" dt="0"/>
  <p:txStyles>
    <p:title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Clr>
          <a:schemeClr val="accent1"/>
        </a:buClr>
        <a:buFont typeface="Arial" panose="020B0604020202020204" pitchFamily="34" charset="0"/>
        <a:buChar char="•"/>
        <a:defRPr sz="2400" kern="1200">
          <a:solidFill>
            <a:srgbClr val="7F7F7F"/>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Clr>
          <a:schemeClr val="accent1"/>
        </a:buClr>
        <a:buFont typeface="Arial" panose="020B0604020202020204" pitchFamily="34" charset="0"/>
        <a:buChar char="–"/>
        <a:defRPr sz="2000" kern="1200">
          <a:solidFill>
            <a:srgbClr val="7F7F7F"/>
          </a:solidFill>
          <a:latin typeface="+mn-lt"/>
          <a:ea typeface="ＭＳ Ｐゴシック" charset="0"/>
          <a:cs typeface="+mn-cs"/>
        </a:defRPr>
      </a:lvl2pPr>
      <a:lvl3pPr marL="1143000" indent="-228600" algn="l" defTabSz="457200" rtl="0" eaLnBrk="0" fontAlgn="base" hangingPunct="0">
        <a:spcBef>
          <a:spcPct val="20000"/>
        </a:spcBef>
        <a:spcAft>
          <a:spcPct val="0"/>
        </a:spcAft>
        <a:buClr>
          <a:schemeClr val="accent1"/>
        </a:buClr>
        <a:buFont typeface="Arial" panose="020B0604020202020204" pitchFamily="34" charset="0"/>
        <a:buChar char="•"/>
        <a:defRPr sz="2400" kern="1200">
          <a:solidFill>
            <a:srgbClr val="7F7F7F"/>
          </a:solidFill>
          <a:latin typeface="+mn-lt"/>
          <a:ea typeface="ＭＳ Ｐゴシック" charset="0"/>
          <a:cs typeface="+mn-cs"/>
        </a:defRPr>
      </a:lvl3pPr>
      <a:lvl4pPr marL="1600200" indent="-228600" algn="l" defTabSz="457200" rtl="0" eaLnBrk="0" fontAlgn="base" hangingPunct="0">
        <a:spcBef>
          <a:spcPct val="20000"/>
        </a:spcBef>
        <a:spcAft>
          <a:spcPct val="0"/>
        </a:spcAft>
        <a:buClr>
          <a:schemeClr val="accent1"/>
        </a:buClr>
        <a:buFont typeface="Arial" panose="020B0604020202020204" pitchFamily="34" charset="0"/>
        <a:buChar char="–"/>
        <a:defRPr sz="1600" kern="1200">
          <a:solidFill>
            <a:srgbClr val="7F7F7F"/>
          </a:solidFill>
          <a:latin typeface="+mn-lt"/>
          <a:ea typeface="ＭＳ Ｐゴシック" charset="0"/>
          <a:cs typeface="+mn-cs"/>
        </a:defRPr>
      </a:lvl4pPr>
      <a:lvl5pPr marL="2057400" indent="-228600" algn="l" defTabSz="457200" rtl="0" eaLnBrk="0" fontAlgn="base" hangingPunct="0">
        <a:spcBef>
          <a:spcPct val="20000"/>
        </a:spcBef>
        <a:spcAft>
          <a:spcPct val="0"/>
        </a:spcAft>
        <a:buClr>
          <a:schemeClr val="accent1"/>
        </a:buClr>
        <a:buFont typeface="Arial" panose="020B0604020202020204" pitchFamily="34" charset="0"/>
        <a:buChar char="»"/>
        <a:defRPr sz="1400" kern="1200">
          <a:solidFill>
            <a:srgbClr val="7F7F7F"/>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slideLayout" Target="../slideLayouts/slideLayout52.xml"/><Relationship Id="rId18" Type="http://schemas.openxmlformats.org/officeDocument/2006/relationships/image" Target="../media/image19.png"/><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image" Target="../media/image18.png"/><Relationship Id="rId2" Type="http://schemas.openxmlformats.org/officeDocument/2006/relationships/tags" Target="../tags/tag50.xml"/><Relationship Id="rId16" Type="http://schemas.openxmlformats.org/officeDocument/2006/relationships/image" Target="../media/image17.png"/><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image" Target="../media/image11.png"/><Relationship Id="rId10" Type="http://schemas.openxmlformats.org/officeDocument/2006/relationships/tags" Target="../tags/tag58.xml"/><Relationship Id="rId19" Type="http://schemas.openxmlformats.org/officeDocument/2006/relationships/slide" Target="slide16.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slideLayout" Target="../slideLayouts/slideLayout52.xml"/><Relationship Id="rId18" Type="http://schemas.openxmlformats.org/officeDocument/2006/relationships/slide" Target="slide16.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image" Target="../media/image15.png"/><Relationship Id="rId2" Type="http://schemas.openxmlformats.org/officeDocument/2006/relationships/tags" Target="../tags/tag62.xml"/><Relationship Id="rId16" Type="http://schemas.openxmlformats.org/officeDocument/2006/relationships/image" Target="../media/image17.png"/><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5" Type="http://schemas.openxmlformats.org/officeDocument/2006/relationships/tags" Target="../tags/tag65.xml"/><Relationship Id="rId15" Type="http://schemas.openxmlformats.org/officeDocument/2006/relationships/image" Target="../media/image11.png"/><Relationship Id="rId10" Type="http://schemas.openxmlformats.org/officeDocument/2006/relationships/tags" Target="../tags/tag70.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slideLayout" Target="../slideLayouts/slideLayout52.xml"/><Relationship Id="rId18" Type="http://schemas.openxmlformats.org/officeDocument/2006/relationships/slide" Target="slide16.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image" Target="../media/image20.png"/><Relationship Id="rId2" Type="http://schemas.openxmlformats.org/officeDocument/2006/relationships/tags" Target="../tags/tag74.xml"/><Relationship Id="rId16" Type="http://schemas.openxmlformats.org/officeDocument/2006/relationships/image" Target="../media/image18.png"/><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5" Type="http://schemas.openxmlformats.org/officeDocument/2006/relationships/image" Target="../media/image17.png"/><Relationship Id="rId10" Type="http://schemas.openxmlformats.org/officeDocument/2006/relationships/tags" Target="../tags/tag8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notesSlide" Target="../notesSlides/notesSlide11.xml"/><Relationship Id="rId18" Type="http://schemas.openxmlformats.org/officeDocument/2006/relationships/image" Target="../media/image20.png"/><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slideLayout" Target="../slideLayouts/slideLayout52.xml"/><Relationship Id="rId17" Type="http://schemas.openxmlformats.org/officeDocument/2006/relationships/image" Target="../media/image15.png"/><Relationship Id="rId2" Type="http://schemas.openxmlformats.org/officeDocument/2006/relationships/tags" Target="../tags/tag86.xml"/><Relationship Id="rId16" Type="http://schemas.openxmlformats.org/officeDocument/2006/relationships/image" Target="../media/image18.png"/><Relationship Id="rId20" Type="http://schemas.openxmlformats.org/officeDocument/2006/relationships/slide" Target="slide16.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image" Target="../media/image12.png"/><Relationship Id="rId10" Type="http://schemas.openxmlformats.org/officeDocument/2006/relationships/tags" Target="../tags/tag94.xml"/><Relationship Id="rId19" Type="http://schemas.openxmlformats.org/officeDocument/2006/relationships/image" Target="../media/image19.png"/><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notesSlide" Target="../notesSlides/notesSlide12.xml"/><Relationship Id="rId18" Type="http://schemas.openxmlformats.org/officeDocument/2006/relationships/slide" Target="slide16.xml"/><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slideLayout" Target="../slideLayouts/slideLayout52.xml"/><Relationship Id="rId17" Type="http://schemas.openxmlformats.org/officeDocument/2006/relationships/image" Target="../media/image20.png"/><Relationship Id="rId2" Type="http://schemas.openxmlformats.org/officeDocument/2006/relationships/tags" Target="../tags/tag97.xml"/><Relationship Id="rId16" Type="http://schemas.openxmlformats.org/officeDocument/2006/relationships/image" Target="../media/image19.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image" Target="../media/image15.png"/><Relationship Id="rId10" Type="http://schemas.openxmlformats.org/officeDocument/2006/relationships/tags" Target="../tags/tag105.xml"/><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slideLayout" Target="../slideLayouts/slideLayout52.xml"/><Relationship Id="rId18" Type="http://schemas.openxmlformats.org/officeDocument/2006/relationships/slide" Target="slide16.xml"/><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tags" Target="../tags/tag118.xml"/><Relationship Id="rId17" Type="http://schemas.openxmlformats.org/officeDocument/2006/relationships/image" Target="../media/image18.png"/><Relationship Id="rId2" Type="http://schemas.openxmlformats.org/officeDocument/2006/relationships/tags" Target="../tags/tag108.xml"/><Relationship Id="rId16" Type="http://schemas.openxmlformats.org/officeDocument/2006/relationships/image" Target="../media/image15.png"/><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5" Type="http://schemas.openxmlformats.org/officeDocument/2006/relationships/tags" Target="../tags/tag111.xml"/><Relationship Id="rId15" Type="http://schemas.openxmlformats.org/officeDocument/2006/relationships/image" Target="../media/image19.png"/><Relationship Id="rId10" Type="http://schemas.openxmlformats.org/officeDocument/2006/relationships/tags" Target="../tags/tag116.xml"/><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slideLayout" Target="../slideLayouts/slideLayout52.xml"/><Relationship Id="rId18" Type="http://schemas.openxmlformats.org/officeDocument/2006/relationships/image" Target="../media/image19.png"/><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image" Target="../media/image18.png"/><Relationship Id="rId2" Type="http://schemas.openxmlformats.org/officeDocument/2006/relationships/tags" Target="../tags/tag120.xml"/><Relationship Id="rId16" Type="http://schemas.openxmlformats.org/officeDocument/2006/relationships/image" Target="../media/image12.png"/><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5" Type="http://schemas.openxmlformats.org/officeDocument/2006/relationships/tags" Target="../tags/tag123.xml"/><Relationship Id="rId15" Type="http://schemas.openxmlformats.org/officeDocument/2006/relationships/image" Target="../media/image21.png"/><Relationship Id="rId10" Type="http://schemas.openxmlformats.org/officeDocument/2006/relationships/tags" Target="../tags/tag128.xml"/><Relationship Id="rId19" Type="http://schemas.openxmlformats.org/officeDocument/2006/relationships/slide" Target="slide16.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slideLayout" Target="../slideLayouts/slideLayout52.xml"/><Relationship Id="rId3" Type="http://schemas.openxmlformats.org/officeDocument/2006/relationships/tags" Target="../tags/tag133.xml"/><Relationship Id="rId7" Type="http://schemas.openxmlformats.org/officeDocument/2006/relationships/tags" Target="../tags/tag137.xml"/><Relationship Id="rId12" Type="http://schemas.openxmlformats.org/officeDocument/2006/relationships/tags" Target="../tags/tag142.xml"/><Relationship Id="rId17" Type="http://schemas.openxmlformats.org/officeDocument/2006/relationships/image" Target="../media/image24.png"/><Relationship Id="rId2" Type="http://schemas.openxmlformats.org/officeDocument/2006/relationships/tags" Target="../tags/tag132.xml"/><Relationship Id="rId16" Type="http://schemas.openxmlformats.org/officeDocument/2006/relationships/image" Target="../media/image23.jpg"/><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tags" Target="../tags/tag141.xml"/><Relationship Id="rId5" Type="http://schemas.openxmlformats.org/officeDocument/2006/relationships/tags" Target="../tags/tag135.xml"/><Relationship Id="rId15" Type="http://schemas.openxmlformats.org/officeDocument/2006/relationships/image" Target="../media/image22.png"/><Relationship Id="rId10" Type="http://schemas.openxmlformats.org/officeDocument/2006/relationships/tags" Target="../tags/tag140.xml"/><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8" Type="http://schemas.openxmlformats.org/officeDocument/2006/relationships/tags" Target="../tags/tag150.xml"/><Relationship Id="rId13" Type="http://schemas.openxmlformats.org/officeDocument/2006/relationships/slideLayout" Target="../slideLayouts/slideLayout52.xml"/><Relationship Id="rId3" Type="http://schemas.openxmlformats.org/officeDocument/2006/relationships/tags" Target="../tags/tag145.xml"/><Relationship Id="rId7" Type="http://schemas.openxmlformats.org/officeDocument/2006/relationships/tags" Target="../tags/tag149.xml"/><Relationship Id="rId12" Type="http://schemas.openxmlformats.org/officeDocument/2006/relationships/tags" Target="../tags/tag154.xml"/><Relationship Id="rId17" Type="http://schemas.openxmlformats.org/officeDocument/2006/relationships/image" Target="../media/image24.png"/><Relationship Id="rId2" Type="http://schemas.openxmlformats.org/officeDocument/2006/relationships/tags" Target="../tags/tag144.xml"/><Relationship Id="rId16" Type="http://schemas.openxmlformats.org/officeDocument/2006/relationships/image" Target="../media/image23.jpg"/><Relationship Id="rId1" Type="http://schemas.openxmlformats.org/officeDocument/2006/relationships/tags" Target="../tags/tag143.xml"/><Relationship Id="rId6" Type="http://schemas.openxmlformats.org/officeDocument/2006/relationships/tags" Target="../tags/tag148.xml"/><Relationship Id="rId11" Type="http://schemas.openxmlformats.org/officeDocument/2006/relationships/tags" Target="../tags/tag153.xml"/><Relationship Id="rId5" Type="http://schemas.openxmlformats.org/officeDocument/2006/relationships/tags" Target="../tags/tag147.xml"/><Relationship Id="rId15" Type="http://schemas.openxmlformats.org/officeDocument/2006/relationships/image" Target="../media/image25.png"/><Relationship Id="rId10" Type="http://schemas.openxmlformats.org/officeDocument/2006/relationships/tags" Target="../tags/tag152.xml"/><Relationship Id="rId4" Type="http://schemas.openxmlformats.org/officeDocument/2006/relationships/tags" Target="../tags/tag146.xml"/><Relationship Id="rId9" Type="http://schemas.openxmlformats.org/officeDocument/2006/relationships/tags" Target="../tags/tag151.xml"/><Relationship Id="rId1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8" Type="http://schemas.openxmlformats.org/officeDocument/2006/relationships/tags" Target="../tags/tag162.xml"/><Relationship Id="rId13" Type="http://schemas.openxmlformats.org/officeDocument/2006/relationships/slideLayout" Target="../slideLayouts/slideLayout52.xml"/><Relationship Id="rId3" Type="http://schemas.openxmlformats.org/officeDocument/2006/relationships/tags" Target="../tags/tag157.xml"/><Relationship Id="rId7" Type="http://schemas.openxmlformats.org/officeDocument/2006/relationships/tags" Target="../tags/tag161.xml"/><Relationship Id="rId12" Type="http://schemas.openxmlformats.org/officeDocument/2006/relationships/tags" Target="../tags/tag166.xml"/><Relationship Id="rId17" Type="http://schemas.openxmlformats.org/officeDocument/2006/relationships/image" Target="../media/image24.png"/><Relationship Id="rId2" Type="http://schemas.openxmlformats.org/officeDocument/2006/relationships/tags" Target="../tags/tag156.xml"/><Relationship Id="rId16" Type="http://schemas.openxmlformats.org/officeDocument/2006/relationships/image" Target="../media/image23.jpg"/><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tags" Target="../tags/tag165.xml"/><Relationship Id="rId5" Type="http://schemas.openxmlformats.org/officeDocument/2006/relationships/tags" Target="../tags/tag159.xml"/><Relationship Id="rId15" Type="http://schemas.openxmlformats.org/officeDocument/2006/relationships/image" Target="../media/image26.png"/><Relationship Id="rId10" Type="http://schemas.openxmlformats.org/officeDocument/2006/relationships/tags" Target="../tags/tag164.xml"/><Relationship Id="rId4" Type="http://schemas.openxmlformats.org/officeDocument/2006/relationships/tags" Target="../tags/tag158.xml"/><Relationship Id="rId9" Type="http://schemas.openxmlformats.org/officeDocument/2006/relationships/tags" Target="../tags/tag163.xml"/><Relationship Id="rId1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slideLayout" Target="../slideLayouts/slideLayout52.xml"/><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tags" Target="../tags/tag178.xml"/><Relationship Id="rId2" Type="http://schemas.openxmlformats.org/officeDocument/2006/relationships/tags" Target="../tags/tag168.xml"/><Relationship Id="rId16" Type="http://schemas.openxmlformats.org/officeDocument/2006/relationships/image" Target="../media/image24.png"/><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tags" Target="../tags/tag177.xml"/><Relationship Id="rId5" Type="http://schemas.openxmlformats.org/officeDocument/2006/relationships/tags" Target="../tags/tag171.xml"/><Relationship Id="rId15" Type="http://schemas.openxmlformats.org/officeDocument/2006/relationships/image" Target="../media/image23.jpg"/><Relationship Id="rId10" Type="http://schemas.openxmlformats.org/officeDocument/2006/relationships/tags" Target="../tags/tag176.xml"/><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8" Type="http://schemas.openxmlformats.org/officeDocument/2006/relationships/tags" Target="../tags/tag186.xml"/><Relationship Id="rId13" Type="http://schemas.openxmlformats.org/officeDocument/2006/relationships/slideLayout" Target="../slideLayouts/slideLayout52.xml"/><Relationship Id="rId3" Type="http://schemas.openxmlformats.org/officeDocument/2006/relationships/tags" Target="../tags/tag181.xml"/><Relationship Id="rId7" Type="http://schemas.openxmlformats.org/officeDocument/2006/relationships/tags" Target="../tags/tag185.xml"/><Relationship Id="rId12" Type="http://schemas.openxmlformats.org/officeDocument/2006/relationships/tags" Target="../tags/tag190.xml"/><Relationship Id="rId17" Type="http://schemas.openxmlformats.org/officeDocument/2006/relationships/image" Target="../media/image24.png"/><Relationship Id="rId2" Type="http://schemas.openxmlformats.org/officeDocument/2006/relationships/tags" Target="../tags/tag180.xml"/><Relationship Id="rId16" Type="http://schemas.openxmlformats.org/officeDocument/2006/relationships/image" Target="../media/image27.png"/><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tags" Target="../tags/tag189.xml"/><Relationship Id="rId5" Type="http://schemas.openxmlformats.org/officeDocument/2006/relationships/tags" Target="../tags/tag183.xml"/><Relationship Id="rId15" Type="http://schemas.openxmlformats.org/officeDocument/2006/relationships/image" Target="../media/image23.jpg"/><Relationship Id="rId10" Type="http://schemas.openxmlformats.org/officeDocument/2006/relationships/tags" Target="../tags/tag188.xml"/><Relationship Id="rId4" Type="http://schemas.openxmlformats.org/officeDocument/2006/relationships/tags" Target="../tags/tag182.xml"/><Relationship Id="rId9" Type="http://schemas.openxmlformats.org/officeDocument/2006/relationships/tags" Target="../tags/tag187.xml"/><Relationship Id="rId1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7.xml"/><Relationship Id="rId5" Type="http://schemas.openxmlformats.org/officeDocument/2006/relationships/image" Target="../media/image36.jpeg"/><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2.xml"/><Relationship Id="rId1" Type="http://schemas.openxmlformats.org/officeDocument/2006/relationships/slideLayout" Target="../slideLayouts/slideLayout77.xml"/><Relationship Id="rId4" Type="http://schemas.openxmlformats.org/officeDocument/2006/relationships/image" Target="../media/image38.emf"/></Relationships>
</file>

<file path=ppt/slides/_rels/slide3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slideLayout" Target="../slideLayouts/slideLayout77.xml"/><Relationship Id="rId1" Type="http://schemas.openxmlformats.org/officeDocument/2006/relationships/vmlDrawing" Target="../drawings/vmlDrawing1.vml"/><Relationship Id="rId6" Type="http://schemas.openxmlformats.org/officeDocument/2006/relationships/image" Target="../media/image41.png"/><Relationship Id="rId5" Type="http://schemas.openxmlformats.org/officeDocument/2006/relationships/image" Target="../media/image39.emf"/><Relationship Id="rId4" Type="http://schemas.openxmlformats.org/officeDocument/2006/relationships/package" Target="../embeddings/Microsoft_Excel_Binary_Worksheet1.xlsb"/></Relationships>
</file>

<file path=ppt/slides/_rels/slide3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slideLayout" Target="../slideLayouts/slideLayout77.xml"/><Relationship Id="rId1" Type="http://schemas.openxmlformats.org/officeDocument/2006/relationships/vmlDrawing" Target="../drawings/vmlDrawing2.vml"/><Relationship Id="rId5" Type="http://schemas.openxmlformats.org/officeDocument/2006/relationships/image" Target="../media/image39.emf"/><Relationship Id="rId4" Type="http://schemas.openxmlformats.org/officeDocument/2006/relationships/package" Target="../embeddings/Microsoft_Excel_Binary_Worksheet2.xlsb"/></Relationships>
</file>

<file path=ppt/slides/_rels/slide3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slideLayout" Target="../slideLayouts/slideLayout77.xml"/><Relationship Id="rId1" Type="http://schemas.openxmlformats.org/officeDocument/2006/relationships/vmlDrawing" Target="../drawings/vmlDrawing3.vml"/><Relationship Id="rId5" Type="http://schemas.openxmlformats.org/officeDocument/2006/relationships/image" Target="../media/image43.emf"/><Relationship Id="rId4" Type="http://schemas.openxmlformats.org/officeDocument/2006/relationships/package" Target="../embeddings/Microsoft_Excel_Binary_Worksheet3.xlsb"/></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9.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52.xml"/><Relationship Id="rId18" Type="http://schemas.openxmlformats.org/officeDocument/2006/relationships/image" Target="../media/image1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4.png"/><Relationship Id="rId2" Type="http://schemas.openxmlformats.org/officeDocument/2006/relationships/tags" Target="../tags/tag2.xml"/><Relationship Id="rId16" Type="http://schemas.openxmlformats.org/officeDocument/2006/relationships/image" Target="../media/image13.png"/><Relationship Id="rId20" Type="http://schemas.openxmlformats.org/officeDocument/2006/relationships/slide" Target="slide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12.png"/><Relationship Id="rId10" Type="http://schemas.openxmlformats.org/officeDocument/2006/relationships/tags" Target="../tags/tag10.xml"/><Relationship Id="rId19" Type="http://schemas.openxmlformats.org/officeDocument/2006/relationships/image" Target="../media/image16.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slideLayout" Target="../slideLayouts/slideLayout52.xml"/><Relationship Id="rId18" Type="http://schemas.openxmlformats.org/officeDocument/2006/relationships/slide" Target="slide16.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image" Target="../media/image12.png"/><Relationship Id="rId2" Type="http://schemas.openxmlformats.org/officeDocument/2006/relationships/tags" Target="../tags/tag14.xml"/><Relationship Id="rId16" Type="http://schemas.openxmlformats.org/officeDocument/2006/relationships/image" Target="../media/image11.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image" Target="../media/image13.png"/><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slideLayout" Target="../slideLayouts/slideLayout52.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slide" Target="slide16.xml"/><Relationship Id="rId2" Type="http://schemas.openxmlformats.org/officeDocument/2006/relationships/tags" Target="../tags/tag26.xml"/><Relationship Id="rId16" Type="http://schemas.openxmlformats.org/officeDocument/2006/relationships/image" Target="../media/image11.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image" Target="../media/image17.png"/><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slideLayout" Target="../slideLayouts/slideLayout52.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slide" Target="slide16.xml"/><Relationship Id="rId2" Type="http://schemas.openxmlformats.org/officeDocument/2006/relationships/tags" Target="../tags/tag38.xml"/><Relationship Id="rId16" Type="http://schemas.openxmlformats.org/officeDocument/2006/relationships/image" Target="../media/image17.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image" Target="../media/image11.png"/><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a:xfrm>
            <a:off x="457200" y="655226"/>
            <a:ext cx="8229600" cy="1143000"/>
          </a:xfrm>
        </p:spPr>
        <p:txBody>
          <a:bodyPr/>
          <a:lstStyle/>
          <a:p>
            <a:r>
              <a:rPr lang="es-CL" b="1" dirty="0" smtClean="0"/>
              <a:t>Reunión “Preguntas y Respuestas”</a:t>
            </a:r>
            <a:endParaRPr lang="es-CL" b="1" dirty="0"/>
          </a:p>
        </p:txBody>
      </p:sp>
      <p:sp>
        <p:nvSpPr>
          <p:cNvPr id="4" name="3 Marcador de número de diapositiva"/>
          <p:cNvSpPr>
            <a:spLocks noGrp="1"/>
          </p:cNvSpPr>
          <p:nvPr>
            <p:ph type="sldNum" sz="quarter" idx="12"/>
          </p:nvPr>
        </p:nvSpPr>
        <p:spPr>
          <a:xfrm>
            <a:off x="7010400" y="6492875"/>
            <a:ext cx="2133600" cy="365125"/>
          </a:xfrm>
        </p:spPr>
        <p:txBody>
          <a:bodyPr/>
          <a:lstStyle/>
          <a:p>
            <a:pPr>
              <a:defRPr/>
            </a:pPr>
            <a:fld id="{A1B9C5E9-0EA2-4BE7-B9F5-F3CDB182F4C9}" type="slidenum">
              <a:rPr lang="es-ES" smtClean="0">
                <a:solidFill>
                  <a:schemeClr val="bg1"/>
                </a:solidFill>
              </a:rPr>
              <a:pPr>
                <a:defRPr/>
              </a:pPr>
              <a:t>1</a:t>
            </a:fld>
            <a:endParaRPr lang="es-ES">
              <a:solidFill>
                <a:schemeClr val="bg1"/>
              </a:solidFill>
            </a:endParaRPr>
          </a:p>
        </p:txBody>
      </p:sp>
      <p:pic>
        <p:nvPicPr>
          <p:cNvPr id="8" name="7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4199" y="1576619"/>
            <a:ext cx="2273515" cy="2834607"/>
          </a:xfrm>
          <a:prstGeom prst="rect">
            <a:avLst/>
          </a:prstGeom>
        </p:spPr>
      </p:pic>
      <p:sp>
        <p:nvSpPr>
          <p:cNvPr id="9" name="8 CuadroTexto"/>
          <p:cNvSpPr txBox="1"/>
          <p:nvPr/>
        </p:nvSpPr>
        <p:spPr>
          <a:xfrm>
            <a:off x="1567558" y="4491647"/>
            <a:ext cx="6852961" cy="1846659"/>
          </a:xfrm>
          <a:prstGeom prst="rect">
            <a:avLst/>
          </a:prstGeom>
          <a:noFill/>
        </p:spPr>
        <p:txBody>
          <a:bodyPr wrap="square" rtlCol="0">
            <a:spAutoFit/>
          </a:bodyPr>
          <a:lstStyle/>
          <a:p>
            <a:pPr algn="ctr" defTabSz="457200" eaLnBrk="0" fontAlgn="base" hangingPunct="0">
              <a:spcBef>
                <a:spcPct val="0"/>
              </a:spcBef>
              <a:spcAft>
                <a:spcPct val="0"/>
              </a:spcAft>
            </a:pPr>
            <a:r>
              <a:rPr lang="es-CL" sz="3600" b="1" dirty="0">
                <a:solidFill>
                  <a:srgbClr val="1F497D"/>
                </a:solidFill>
                <a:ea typeface="ＭＳ Ｐゴシック" charset="0"/>
                <a:cs typeface="ＭＳ Ｐゴシック" charset="0"/>
              </a:rPr>
              <a:t>División Operaciones y Tecnología</a:t>
            </a:r>
          </a:p>
          <a:p>
            <a:pPr algn="ctr" defTabSz="457200" eaLnBrk="0" fontAlgn="base" hangingPunct="0">
              <a:spcBef>
                <a:spcPct val="0"/>
              </a:spcBef>
              <a:spcAft>
                <a:spcPct val="0"/>
              </a:spcAft>
            </a:pPr>
            <a:endParaRPr lang="es-CL" sz="2000" dirty="0">
              <a:solidFill>
                <a:prstClr val="black"/>
              </a:solidFill>
              <a:ea typeface="ＭＳ Ｐゴシック" panose="020B0600070205080204" pitchFamily="34" charset="-128"/>
            </a:endParaRPr>
          </a:p>
          <a:p>
            <a:pPr algn="ctr" defTabSz="457200" eaLnBrk="0" fontAlgn="base" hangingPunct="0">
              <a:spcBef>
                <a:spcPct val="0"/>
              </a:spcBef>
              <a:spcAft>
                <a:spcPct val="0"/>
              </a:spcAft>
            </a:pPr>
            <a:endParaRPr lang="es-CL" sz="2000" dirty="0">
              <a:solidFill>
                <a:prstClr val="black"/>
              </a:solidFill>
              <a:ea typeface="ＭＳ Ｐゴシック" panose="020B0600070205080204" pitchFamily="34" charset="-128"/>
            </a:endParaRPr>
          </a:p>
          <a:p>
            <a:pPr algn="ctr" defTabSz="457200" eaLnBrk="0" fontAlgn="base" hangingPunct="0">
              <a:spcBef>
                <a:spcPct val="0"/>
              </a:spcBef>
              <a:spcAft>
                <a:spcPct val="0"/>
              </a:spcAft>
            </a:pPr>
            <a:endParaRPr lang="es-CL" sz="2000" dirty="0">
              <a:solidFill>
                <a:prstClr val="black"/>
              </a:solidFill>
              <a:ea typeface="ＭＳ Ｐゴシック" panose="020B0600070205080204" pitchFamily="34" charset="-128"/>
            </a:endParaRPr>
          </a:p>
          <a:p>
            <a:pPr algn="ctr" defTabSz="457200" eaLnBrk="0" fontAlgn="base" hangingPunct="0">
              <a:spcBef>
                <a:spcPct val="0"/>
              </a:spcBef>
              <a:spcAft>
                <a:spcPct val="0"/>
              </a:spcAft>
            </a:pPr>
            <a:r>
              <a:rPr lang="es-CL" b="1" dirty="0">
                <a:solidFill>
                  <a:srgbClr val="1F497D"/>
                </a:solidFill>
                <a:ea typeface="ＭＳ Ｐゴシック" charset="0"/>
                <a:cs typeface="ＭＳ Ｐゴシック" charset="0"/>
              </a:rPr>
              <a:t>29 de Septiembre 2014</a:t>
            </a:r>
          </a:p>
        </p:txBody>
      </p:sp>
    </p:spTree>
    <p:extLst>
      <p:ext uri="{BB962C8B-B14F-4D97-AF65-F5344CB8AC3E}">
        <p14:creationId xmlns:p14="http://schemas.microsoft.com/office/powerpoint/2010/main" val="22495604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2 Grupo"/>
          <p:cNvGrpSpPr/>
          <p:nvPr/>
        </p:nvGrpSpPr>
        <p:grpSpPr>
          <a:xfrm>
            <a:off x="2856728" y="951241"/>
            <a:ext cx="6264087" cy="5082495"/>
            <a:chOff x="2856728" y="951241"/>
            <a:chExt cx="6264087" cy="5082495"/>
          </a:xfrm>
        </p:grpSpPr>
        <p:sp>
          <p:nvSpPr>
            <p:cNvPr id="40" name="Rechteck 36"/>
            <p:cNvSpPr/>
            <p:nvPr/>
          </p:nvSpPr>
          <p:spPr bwMode="gray">
            <a:xfrm>
              <a:off x="2980344" y="951241"/>
              <a:ext cx="6122492" cy="5082495"/>
            </a:xfrm>
            <a:prstGeom prst="rect">
              <a:avLst/>
            </a:prstGeom>
            <a:solidFill>
              <a:schemeClr val="bg1"/>
            </a:solidFill>
            <a:ln w="12700">
              <a:solidFill>
                <a:srgbClr val="C0C0C0"/>
              </a:solidFill>
              <a:miter lim="800000"/>
              <a:headEnd/>
              <a:tailEnd/>
            </a:ln>
            <a:effectLst>
              <a:outerShdw blurRad="127000" dist="63500" dir="2700000" algn="tl" rotWithShape="0">
                <a:prstClr val="black">
                  <a:alpha val="40000"/>
                </a:prstClr>
              </a:outerShdw>
            </a:effectLst>
          </p:spPr>
          <p:txBody>
            <a:bodyPr lIns="36000" tIns="36000" rIns="72000" bIns="36000" anchor="ctr"/>
            <a:lstStyle/>
            <a:p>
              <a:pPr marL="285750" indent="-285750" algn="just" fontAlgn="base">
                <a:spcBef>
                  <a:spcPct val="0"/>
                </a:spcBef>
                <a:spcAft>
                  <a:spcPct val="0"/>
                </a:spcAft>
                <a:buFont typeface="Arial" panose="020B0604020202020204" pitchFamily="34" charset="0"/>
                <a:buChar char="•"/>
              </a:pPr>
              <a:r>
                <a:rPr lang="es-CL" sz="1200" dirty="0">
                  <a:solidFill>
                    <a:prstClr val="black"/>
                  </a:solidFill>
                  <a:latin typeface="Arial" panose="020B0604020202020204" pitchFamily="34" charset="0"/>
                  <a:cs typeface="Arial" panose="020B0604020202020204" pitchFamily="34" charset="0"/>
                </a:rPr>
                <a:t>.</a:t>
              </a:r>
            </a:p>
          </p:txBody>
        </p:sp>
        <p:sp>
          <p:nvSpPr>
            <p:cNvPr id="98" name="Rectangle 2"/>
            <p:cNvSpPr>
              <a:spLocks noChangeArrowheads="1"/>
            </p:cNvSpPr>
            <p:nvPr/>
          </p:nvSpPr>
          <p:spPr bwMode="auto">
            <a:xfrm>
              <a:off x="2980344" y="973206"/>
              <a:ext cx="610904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algn="ctr" fontAlgn="base">
                <a:spcBef>
                  <a:spcPct val="0"/>
                </a:spcBef>
                <a:spcAft>
                  <a:spcPct val="0"/>
                </a:spcAft>
              </a:pPr>
              <a:r>
                <a:rPr lang="es-CL" altLang="es-CL" b="1" dirty="0">
                  <a:solidFill>
                    <a:prstClr val="white"/>
                  </a:solidFill>
                </a:rPr>
                <a:t>* </a:t>
              </a:r>
              <a:r>
                <a:rPr lang="es-CL" altLang="es-CL" b="1" dirty="0" smtClean="0">
                  <a:solidFill>
                    <a:srgbClr val="4F81BD"/>
                  </a:solidFill>
                </a:rPr>
                <a:t>Desarrollar Solución Sistémica</a:t>
              </a:r>
              <a:endParaRPr lang="es-CL" altLang="es-CL" b="1" dirty="0">
                <a:solidFill>
                  <a:srgbClr val="4F81BD"/>
                </a:solidFill>
              </a:endParaRPr>
            </a:p>
          </p:txBody>
        </p:sp>
        <p:grpSp>
          <p:nvGrpSpPr>
            <p:cNvPr id="212" name="2 Grupo"/>
            <p:cNvGrpSpPr>
              <a:grpSpLocks/>
            </p:cNvGrpSpPr>
            <p:nvPr/>
          </p:nvGrpSpPr>
          <p:grpSpPr bwMode="auto">
            <a:xfrm>
              <a:off x="2856728" y="2024595"/>
              <a:ext cx="6264087" cy="3857625"/>
              <a:chOff x="612963" y="1587500"/>
              <a:chExt cx="6263881" cy="3857724"/>
            </a:xfrm>
          </p:grpSpPr>
          <p:sp>
            <p:nvSpPr>
              <p:cNvPr id="213" name="Text Box 11"/>
              <p:cNvSpPr txBox="1">
                <a:spLocks noChangeArrowheads="1"/>
              </p:cNvSpPr>
              <p:nvPr/>
            </p:nvSpPr>
            <p:spPr bwMode="auto">
              <a:xfrm>
                <a:off x="724708" y="3285028"/>
                <a:ext cx="1686993" cy="954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r">
                  <a:spcBef>
                    <a:spcPct val="0"/>
                  </a:spcBef>
                  <a:buClrTx/>
                  <a:buFontTx/>
                  <a:buNone/>
                  <a:defRPr/>
                </a:pPr>
                <a:r>
                  <a:rPr lang="es-CL" altLang="es-CL" sz="1400" kern="0" dirty="0" smtClean="0">
                    <a:solidFill>
                      <a:srgbClr val="648A04"/>
                    </a:solidFill>
                  </a:rPr>
                  <a:t>Construcción, Integración y Corrección de los</a:t>
                </a:r>
              </a:p>
              <a:p>
                <a:pPr algn="r">
                  <a:spcBef>
                    <a:spcPct val="0"/>
                  </a:spcBef>
                  <a:buClrTx/>
                  <a:buFontTx/>
                  <a:buNone/>
                  <a:defRPr/>
                </a:pPr>
                <a:r>
                  <a:rPr lang="es-CL" altLang="es-CL" sz="1400" kern="0" dirty="0" smtClean="0">
                    <a:solidFill>
                      <a:srgbClr val="648A04"/>
                    </a:solidFill>
                  </a:rPr>
                  <a:t>Componentes</a:t>
                </a:r>
                <a:endParaRPr lang="es-CL" altLang="es-CL" sz="1400" kern="0" dirty="0" smtClean="0"/>
              </a:p>
            </p:txBody>
          </p:sp>
          <p:sp>
            <p:nvSpPr>
              <p:cNvPr id="214" name="Text Box 7"/>
              <p:cNvSpPr txBox="1">
                <a:spLocks noChangeArrowheads="1"/>
              </p:cNvSpPr>
              <p:nvPr/>
            </p:nvSpPr>
            <p:spPr bwMode="auto">
              <a:xfrm>
                <a:off x="990600" y="4221088"/>
                <a:ext cx="23907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smtClean="0"/>
                  <a:t>Componentes de Software</a:t>
                </a:r>
              </a:p>
              <a:p>
                <a:pPr algn="ctr">
                  <a:spcBef>
                    <a:spcPct val="0"/>
                  </a:spcBef>
                  <a:buClrTx/>
                  <a:buFontTx/>
                  <a:buNone/>
                  <a:defRPr/>
                </a:pPr>
                <a:r>
                  <a:rPr lang="es-CL" altLang="es-CL" sz="1400" kern="0" smtClean="0"/>
                  <a:t>listos para ser Certificados </a:t>
                </a:r>
              </a:p>
              <a:p>
                <a:pPr algn="ctr">
                  <a:spcBef>
                    <a:spcPct val="0"/>
                  </a:spcBef>
                  <a:buClrTx/>
                  <a:buFontTx/>
                  <a:buNone/>
                  <a:defRPr/>
                </a:pPr>
                <a:r>
                  <a:rPr lang="es-CL" altLang="es-CL" sz="1400" kern="0" smtClean="0"/>
                  <a:t>en ambiente QA y UAT</a:t>
                </a:r>
              </a:p>
            </p:txBody>
          </p:sp>
          <p:sp>
            <p:nvSpPr>
              <p:cNvPr id="215" name="AutoShape 8"/>
              <p:cNvSpPr>
                <a:spLocks noChangeArrowheads="1"/>
              </p:cNvSpPr>
              <p:nvPr/>
            </p:nvSpPr>
            <p:spPr bwMode="auto">
              <a:xfrm rot="5400000">
                <a:off x="2447545" y="3465561"/>
                <a:ext cx="720725" cy="647700"/>
              </a:xfrm>
              <a:prstGeom prst="rightArrow">
                <a:avLst>
                  <a:gd name="adj1" fmla="val 50000"/>
                  <a:gd name="adj2" fmla="val 38941"/>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216" name="Text Box 5"/>
              <p:cNvSpPr txBox="1">
                <a:spLocks noChangeArrowheads="1"/>
              </p:cNvSpPr>
              <p:nvPr/>
            </p:nvSpPr>
            <p:spPr bwMode="auto">
              <a:xfrm>
                <a:off x="612963" y="2708949"/>
                <a:ext cx="2590800" cy="523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Diagrama y Semántica de Caso de Uso</a:t>
                </a:r>
              </a:p>
            </p:txBody>
          </p:sp>
          <p:sp>
            <p:nvSpPr>
              <p:cNvPr id="217" name="Text Box 6"/>
              <p:cNvSpPr txBox="1">
                <a:spLocks noChangeArrowheads="1"/>
              </p:cNvSpPr>
              <p:nvPr/>
            </p:nvSpPr>
            <p:spPr bwMode="auto">
              <a:xfrm>
                <a:off x="4500563" y="2806700"/>
                <a:ext cx="2209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smtClean="0"/>
                  <a:t>Diagrama Clases Implementación</a:t>
                </a:r>
              </a:p>
            </p:txBody>
          </p:sp>
          <p:sp>
            <p:nvSpPr>
              <p:cNvPr id="218" name="Text Box 10"/>
              <p:cNvSpPr txBox="1">
                <a:spLocks noChangeArrowheads="1"/>
              </p:cNvSpPr>
              <p:nvPr/>
            </p:nvSpPr>
            <p:spPr bwMode="auto">
              <a:xfrm>
                <a:off x="2844800" y="2806700"/>
                <a:ext cx="1600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smtClean="0"/>
                  <a:t>Prototipo Físico</a:t>
                </a:r>
              </a:p>
            </p:txBody>
          </p:sp>
          <p:grpSp>
            <p:nvGrpSpPr>
              <p:cNvPr id="219" name="Group 12"/>
              <p:cNvGrpSpPr>
                <a:grpSpLocks/>
              </p:cNvGrpSpPr>
              <p:nvPr/>
            </p:nvGrpSpPr>
            <p:grpSpPr bwMode="auto">
              <a:xfrm>
                <a:off x="4576763" y="1587500"/>
                <a:ext cx="1905000" cy="1189038"/>
                <a:chOff x="4272" y="1008"/>
                <a:chExt cx="1200" cy="749"/>
              </a:xfrm>
            </p:grpSpPr>
            <p:grpSp>
              <p:nvGrpSpPr>
                <p:cNvPr id="242" name="Group 13"/>
                <p:cNvGrpSpPr>
                  <a:grpSpLocks/>
                </p:cNvGrpSpPr>
                <p:nvPr/>
              </p:nvGrpSpPr>
              <p:grpSpPr bwMode="auto">
                <a:xfrm>
                  <a:off x="4272" y="1008"/>
                  <a:ext cx="336" cy="317"/>
                  <a:chOff x="4608" y="2688"/>
                  <a:chExt cx="624" cy="431"/>
                </a:xfrm>
              </p:grpSpPr>
              <p:sp>
                <p:nvSpPr>
                  <p:cNvPr id="258" name="Text Box 14"/>
                  <p:cNvSpPr txBox="1">
                    <a:spLocks noChangeArrowheads="1"/>
                  </p:cNvSpPr>
                  <p:nvPr/>
                </p:nvSpPr>
                <p:spPr bwMode="auto">
                  <a:xfrm>
                    <a:off x="4608" y="2688"/>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b="1" kern="0" smtClean="0"/>
                      <a:t>Nombre Clase</a:t>
                    </a:r>
                  </a:p>
                </p:txBody>
              </p:sp>
              <p:sp>
                <p:nvSpPr>
                  <p:cNvPr id="259" name="Text Box 15"/>
                  <p:cNvSpPr txBox="1">
                    <a:spLocks noChangeArrowheads="1"/>
                  </p:cNvSpPr>
                  <p:nvPr/>
                </p:nvSpPr>
                <p:spPr bwMode="auto">
                  <a:xfrm>
                    <a:off x="4608" y="2832"/>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kern="0" smtClean="0"/>
                      <a:t>atributos</a:t>
                    </a:r>
                  </a:p>
                </p:txBody>
              </p:sp>
              <p:sp>
                <p:nvSpPr>
                  <p:cNvPr id="260" name="Text Box 16"/>
                  <p:cNvSpPr txBox="1">
                    <a:spLocks noChangeArrowheads="1"/>
                  </p:cNvSpPr>
                  <p:nvPr/>
                </p:nvSpPr>
                <p:spPr bwMode="auto">
                  <a:xfrm>
                    <a:off x="4608" y="2980"/>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kern="0" smtClean="0"/>
                      <a:t>m</a:t>
                    </a:r>
                    <a:r>
                      <a:rPr lang="es-CL" altLang="ja-JP" sz="400" kern="0" smtClean="0"/>
                      <a:t>étodos</a:t>
                    </a:r>
                    <a:endParaRPr lang="es-CL" altLang="es-CL" sz="400" kern="0" smtClean="0"/>
                  </a:p>
                </p:txBody>
              </p:sp>
            </p:grpSp>
            <p:grpSp>
              <p:nvGrpSpPr>
                <p:cNvPr id="243" name="Group 17"/>
                <p:cNvGrpSpPr>
                  <a:grpSpLocks/>
                </p:cNvGrpSpPr>
                <p:nvPr/>
              </p:nvGrpSpPr>
              <p:grpSpPr bwMode="auto">
                <a:xfrm>
                  <a:off x="4272" y="1440"/>
                  <a:ext cx="336" cy="317"/>
                  <a:chOff x="4608" y="2688"/>
                  <a:chExt cx="624" cy="431"/>
                </a:xfrm>
              </p:grpSpPr>
              <p:sp>
                <p:nvSpPr>
                  <p:cNvPr id="255" name="Text Box 18"/>
                  <p:cNvSpPr txBox="1">
                    <a:spLocks noChangeArrowheads="1"/>
                  </p:cNvSpPr>
                  <p:nvPr/>
                </p:nvSpPr>
                <p:spPr bwMode="auto">
                  <a:xfrm>
                    <a:off x="4608" y="2688"/>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b="1" kern="0" smtClean="0"/>
                      <a:t>Nombre Clase</a:t>
                    </a:r>
                  </a:p>
                </p:txBody>
              </p:sp>
              <p:sp>
                <p:nvSpPr>
                  <p:cNvPr id="256" name="Text Box 19"/>
                  <p:cNvSpPr txBox="1">
                    <a:spLocks noChangeArrowheads="1"/>
                  </p:cNvSpPr>
                  <p:nvPr/>
                </p:nvSpPr>
                <p:spPr bwMode="auto">
                  <a:xfrm>
                    <a:off x="4608" y="2832"/>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kern="0" smtClean="0"/>
                      <a:t>atributos</a:t>
                    </a:r>
                  </a:p>
                </p:txBody>
              </p:sp>
              <p:sp>
                <p:nvSpPr>
                  <p:cNvPr id="257" name="Text Box 20"/>
                  <p:cNvSpPr txBox="1">
                    <a:spLocks noChangeArrowheads="1"/>
                  </p:cNvSpPr>
                  <p:nvPr/>
                </p:nvSpPr>
                <p:spPr bwMode="auto">
                  <a:xfrm>
                    <a:off x="4608" y="2980"/>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kern="0" smtClean="0"/>
                      <a:t>m</a:t>
                    </a:r>
                    <a:r>
                      <a:rPr lang="es-CL" altLang="ja-JP" sz="400" kern="0" smtClean="0"/>
                      <a:t>étodos</a:t>
                    </a:r>
                    <a:endParaRPr lang="es-CL" altLang="es-CL" sz="400" kern="0" smtClean="0"/>
                  </a:p>
                </p:txBody>
              </p:sp>
            </p:grpSp>
            <p:grpSp>
              <p:nvGrpSpPr>
                <p:cNvPr id="244" name="Group 21"/>
                <p:cNvGrpSpPr>
                  <a:grpSpLocks/>
                </p:cNvGrpSpPr>
                <p:nvPr/>
              </p:nvGrpSpPr>
              <p:grpSpPr bwMode="auto">
                <a:xfrm>
                  <a:off x="4704" y="1440"/>
                  <a:ext cx="336" cy="317"/>
                  <a:chOff x="4608" y="2688"/>
                  <a:chExt cx="624" cy="431"/>
                </a:xfrm>
              </p:grpSpPr>
              <p:sp>
                <p:nvSpPr>
                  <p:cNvPr id="252" name="Text Box 22"/>
                  <p:cNvSpPr txBox="1">
                    <a:spLocks noChangeArrowheads="1"/>
                  </p:cNvSpPr>
                  <p:nvPr/>
                </p:nvSpPr>
                <p:spPr bwMode="auto">
                  <a:xfrm>
                    <a:off x="4608" y="2688"/>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b="1" kern="0" smtClean="0"/>
                      <a:t>Nombre Clase</a:t>
                    </a:r>
                  </a:p>
                </p:txBody>
              </p:sp>
              <p:sp>
                <p:nvSpPr>
                  <p:cNvPr id="253" name="Text Box 23"/>
                  <p:cNvSpPr txBox="1">
                    <a:spLocks noChangeArrowheads="1"/>
                  </p:cNvSpPr>
                  <p:nvPr/>
                </p:nvSpPr>
                <p:spPr bwMode="auto">
                  <a:xfrm>
                    <a:off x="4608" y="2832"/>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kern="0" smtClean="0"/>
                      <a:t>atributos</a:t>
                    </a:r>
                  </a:p>
                </p:txBody>
              </p:sp>
              <p:sp>
                <p:nvSpPr>
                  <p:cNvPr id="254" name="Text Box 24"/>
                  <p:cNvSpPr txBox="1">
                    <a:spLocks noChangeArrowheads="1"/>
                  </p:cNvSpPr>
                  <p:nvPr/>
                </p:nvSpPr>
                <p:spPr bwMode="auto">
                  <a:xfrm>
                    <a:off x="4608" y="2980"/>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kern="0" smtClean="0"/>
                      <a:t>m</a:t>
                    </a:r>
                    <a:r>
                      <a:rPr lang="es-CL" altLang="ja-JP" sz="400" kern="0" smtClean="0"/>
                      <a:t>étodos</a:t>
                    </a:r>
                    <a:endParaRPr lang="es-CL" altLang="es-CL" sz="400" kern="0" smtClean="0"/>
                  </a:p>
                </p:txBody>
              </p:sp>
            </p:grpSp>
            <p:grpSp>
              <p:nvGrpSpPr>
                <p:cNvPr id="245" name="Group 25"/>
                <p:cNvGrpSpPr>
                  <a:grpSpLocks/>
                </p:cNvGrpSpPr>
                <p:nvPr/>
              </p:nvGrpSpPr>
              <p:grpSpPr bwMode="auto">
                <a:xfrm>
                  <a:off x="5136" y="1440"/>
                  <a:ext cx="336" cy="317"/>
                  <a:chOff x="4608" y="2688"/>
                  <a:chExt cx="624" cy="431"/>
                </a:xfrm>
              </p:grpSpPr>
              <p:sp>
                <p:nvSpPr>
                  <p:cNvPr id="249" name="Text Box 26"/>
                  <p:cNvSpPr txBox="1">
                    <a:spLocks noChangeArrowheads="1"/>
                  </p:cNvSpPr>
                  <p:nvPr/>
                </p:nvSpPr>
                <p:spPr bwMode="auto">
                  <a:xfrm>
                    <a:off x="4608" y="2688"/>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b="1" kern="0" smtClean="0"/>
                      <a:t>Nombre Clase</a:t>
                    </a:r>
                  </a:p>
                </p:txBody>
              </p:sp>
              <p:sp>
                <p:nvSpPr>
                  <p:cNvPr id="250" name="Text Box 27"/>
                  <p:cNvSpPr txBox="1">
                    <a:spLocks noChangeArrowheads="1"/>
                  </p:cNvSpPr>
                  <p:nvPr/>
                </p:nvSpPr>
                <p:spPr bwMode="auto">
                  <a:xfrm>
                    <a:off x="4608" y="2832"/>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kern="0" smtClean="0"/>
                      <a:t>atributos</a:t>
                    </a:r>
                  </a:p>
                </p:txBody>
              </p:sp>
              <p:sp>
                <p:nvSpPr>
                  <p:cNvPr id="251" name="Text Box 28"/>
                  <p:cNvSpPr txBox="1">
                    <a:spLocks noChangeArrowheads="1"/>
                  </p:cNvSpPr>
                  <p:nvPr/>
                </p:nvSpPr>
                <p:spPr bwMode="auto">
                  <a:xfrm>
                    <a:off x="4608" y="2980"/>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kern="0" smtClean="0"/>
                      <a:t>m</a:t>
                    </a:r>
                    <a:r>
                      <a:rPr lang="es-CL" altLang="ja-JP" sz="400" kern="0" smtClean="0"/>
                      <a:t>étodos</a:t>
                    </a:r>
                    <a:endParaRPr lang="es-CL" altLang="es-CL" sz="400" kern="0" smtClean="0"/>
                  </a:p>
                </p:txBody>
              </p:sp>
            </p:grpSp>
            <p:sp>
              <p:nvSpPr>
                <p:cNvPr id="246" name="Line 29"/>
                <p:cNvSpPr>
                  <a:spLocks noChangeShapeType="1"/>
                </p:cNvSpPr>
                <p:nvPr/>
              </p:nvSpPr>
              <p:spPr bwMode="auto">
                <a:xfrm>
                  <a:off x="4416" y="1344"/>
                  <a:ext cx="0" cy="96"/>
                </a:xfrm>
                <a:prstGeom prst="line">
                  <a:avLst/>
                </a:prstGeom>
                <a:noFill/>
                <a:ln w="9525">
                  <a:solidFill>
                    <a:srgbClr val="33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defRPr/>
                  </a:pPr>
                  <a:endParaRPr lang="es-CL" sz="2400" kern="0">
                    <a:solidFill>
                      <a:srgbClr val="333333"/>
                    </a:solidFill>
                    <a:latin typeface="Trebuchet MS" pitchFamily="34" charset="0"/>
                    <a:ea typeface="ＭＳ Ｐゴシック" pitchFamily="1" charset="-128"/>
                  </a:endParaRPr>
                </a:p>
              </p:txBody>
            </p:sp>
            <p:sp>
              <p:nvSpPr>
                <p:cNvPr id="247" name="Line 30"/>
                <p:cNvSpPr>
                  <a:spLocks noChangeShapeType="1"/>
                </p:cNvSpPr>
                <p:nvPr/>
              </p:nvSpPr>
              <p:spPr bwMode="auto">
                <a:xfrm>
                  <a:off x="4608" y="1152"/>
                  <a:ext cx="288" cy="288"/>
                </a:xfrm>
                <a:prstGeom prst="line">
                  <a:avLst/>
                </a:prstGeom>
                <a:noFill/>
                <a:ln w="9525">
                  <a:solidFill>
                    <a:srgbClr val="33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defRPr/>
                  </a:pPr>
                  <a:endParaRPr lang="es-CL" sz="2400" kern="0">
                    <a:solidFill>
                      <a:srgbClr val="333333"/>
                    </a:solidFill>
                    <a:latin typeface="Trebuchet MS" pitchFamily="34" charset="0"/>
                    <a:ea typeface="ＭＳ Ｐゴシック" pitchFamily="1" charset="-128"/>
                  </a:endParaRPr>
                </a:p>
              </p:txBody>
            </p:sp>
            <p:sp>
              <p:nvSpPr>
                <p:cNvPr id="248" name="Line 31"/>
                <p:cNvSpPr>
                  <a:spLocks noChangeShapeType="1"/>
                </p:cNvSpPr>
                <p:nvPr/>
              </p:nvSpPr>
              <p:spPr bwMode="auto">
                <a:xfrm>
                  <a:off x="4608" y="1152"/>
                  <a:ext cx="720" cy="288"/>
                </a:xfrm>
                <a:prstGeom prst="line">
                  <a:avLst/>
                </a:prstGeom>
                <a:noFill/>
                <a:ln w="9525">
                  <a:solidFill>
                    <a:srgbClr val="33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defRPr/>
                  </a:pPr>
                  <a:endParaRPr lang="es-CL" sz="2400" kern="0">
                    <a:solidFill>
                      <a:srgbClr val="333333"/>
                    </a:solidFill>
                    <a:latin typeface="Trebuchet MS" pitchFamily="34" charset="0"/>
                    <a:ea typeface="ＭＳ Ｐゴシック" pitchFamily="1" charset="-128"/>
                  </a:endParaRPr>
                </a:p>
              </p:txBody>
            </p:sp>
          </p:grpSp>
          <p:grpSp>
            <p:nvGrpSpPr>
              <p:cNvPr id="220" name="Group 32"/>
              <p:cNvGrpSpPr>
                <a:grpSpLocks/>
              </p:cNvGrpSpPr>
              <p:nvPr/>
            </p:nvGrpSpPr>
            <p:grpSpPr bwMode="auto">
              <a:xfrm>
                <a:off x="990600" y="1700808"/>
                <a:ext cx="1752600" cy="1057275"/>
                <a:chOff x="480" y="816"/>
                <a:chExt cx="1104" cy="666"/>
              </a:xfrm>
            </p:grpSpPr>
            <p:sp>
              <p:nvSpPr>
                <p:cNvPr id="232" name="AutoShape 33"/>
                <p:cNvSpPr>
                  <a:spLocks noChangeArrowheads="1"/>
                </p:cNvSpPr>
                <p:nvPr/>
              </p:nvSpPr>
              <p:spPr bwMode="auto">
                <a:xfrm>
                  <a:off x="1078" y="816"/>
                  <a:ext cx="506" cy="666"/>
                </a:xfrm>
                <a:prstGeom prst="roundRect">
                  <a:avLst>
                    <a:gd name="adj" fmla="val 7574"/>
                  </a:avLst>
                </a:prstGeom>
                <a:noFill/>
                <a:ln w="9525">
                  <a:solidFill>
                    <a:srgbClr val="929DB7"/>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233" name="Text Box 34"/>
                <p:cNvSpPr txBox="1">
                  <a:spLocks noChangeArrowheads="1"/>
                </p:cNvSpPr>
                <p:nvPr/>
              </p:nvSpPr>
              <p:spPr bwMode="auto">
                <a:xfrm>
                  <a:off x="504" y="1194"/>
                  <a:ext cx="270"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r>
                    <a:rPr lang="es-ES" altLang="es-CL" sz="800" kern="0" smtClean="0"/>
                    <a:t>Actor</a:t>
                  </a:r>
                  <a:endParaRPr lang="es-ES" altLang="es-CL" sz="1200" kern="0" smtClean="0"/>
                </a:p>
              </p:txBody>
            </p:sp>
            <p:sp>
              <p:nvSpPr>
                <p:cNvPr id="234" name="AutoShape 35"/>
                <p:cNvSpPr>
                  <a:spLocks noChangeArrowheads="1"/>
                </p:cNvSpPr>
                <p:nvPr/>
              </p:nvSpPr>
              <p:spPr bwMode="auto">
                <a:xfrm>
                  <a:off x="1146" y="88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235" name="Text Box 36"/>
                <p:cNvSpPr txBox="1">
                  <a:spLocks noChangeArrowheads="1"/>
                </p:cNvSpPr>
                <p:nvPr/>
              </p:nvSpPr>
              <p:spPr bwMode="auto">
                <a:xfrm>
                  <a:off x="1161" y="88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smtClean="0"/>
                    <a:t>Caso de</a:t>
                  </a:r>
                </a:p>
                <a:p>
                  <a:pPr algn="ctr" eaLnBrk="0" hangingPunct="0">
                    <a:spcBef>
                      <a:spcPct val="0"/>
                    </a:spcBef>
                    <a:buClrTx/>
                    <a:buFontTx/>
                    <a:buNone/>
                    <a:defRPr/>
                  </a:pPr>
                  <a:r>
                    <a:rPr lang="es-ES" altLang="es-CL" sz="800" kern="0" smtClean="0"/>
                    <a:t>Uso 1</a:t>
                  </a:r>
                  <a:endParaRPr lang="es-ES" altLang="es-CL" sz="1200" kern="0" smtClean="0"/>
                </a:p>
              </p:txBody>
            </p:sp>
            <p:sp>
              <p:nvSpPr>
                <p:cNvPr id="236" name="AutoShape 37"/>
                <p:cNvSpPr>
                  <a:spLocks noChangeArrowheads="1"/>
                </p:cNvSpPr>
                <p:nvPr/>
              </p:nvSpPr>
              <p:spPr bwMode="auto">
                <a:xfrm>
                  <a:off x="1146" y="1193"/>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237" name="Text Box 38"/>
                <p:cNvSpPr txBox="1">
                  <a:spLocks noChangeArrowheads="1"/>
                </p:cNvSpPr>
                <p:nvPr/>
              </p:nvSpPr>
              <p:spPr bwMode="auto">
                <a:xfrm>
                  <a:off x="1161" y="1201"/>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smtClean="0"/>
                    <a:t>Caso de</a:t>
                  </a:r>
                </a:p>
                <a:p>
                  <a:pPr algn="ctr" eaLnBrk="0" hangingPunct="0">
                    <a:spcBef>
                      <a:spcPct val="0"/>
                    </a:spcBef>
                    <a:buClrTx/>
                    <a:buFontTx/>
                    <a:buNone/>
                    <a:defRPr/>
                  </a:pPr>
                  <a:r>
                    <a:rPr lang="es-ES" altLang="es-CL" sz="800" kern="0" smtClean="0"/>
                    <a:t>Uso 2</a:t>
                  </a:r>
                  <a:endParaRPr lang="es-ES" altLang="es-CL" sz="1200" kern="0" smtClean="0"/>
                </a:p>
              </p:txBody>
            </p:sp>
            <p:cxnSp>
              <p:nvCxnSpPr>
                <p:cNvPr id="238" name="AutoShape 39"/>
                <p:cNvCxnSpPr>
                  <a:cxnSpLocks noChangeShapeType="1"/>
                  <a:stCxn id="240" idx="3"/>
                  <a:endCxn id="234" idx="1"/>
                </p:cNvCxnSpPr>
                <p:nvPr/>
              </p:nvCxnSpPr>
              <p:spPr bwMode="auto">
                <a:xfrm flipV="1">
                  <a:off x="701" y="986"/>
                  <a:ext cx="445" cy="134"/>
                </a:xfrm>
                <a:prstGeom prst="bentConnector3">
                  <a:avLst>
                    <a:gd name="adj1" fmla="val 49889"/>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9" name="AutoShape 40"/>
                <p:cNvCxnSpPr>
                  <a:cxnSpLocks noChangeShapeType="1"/>
                  <a:stCxn id="240" idx="3"/>
                  <a:endCxn id="236" idx="1"/>
                </p:cNvCxnSpPr>
                <p:nvPr/>
              </p:nvCxnSpPr>
              <p:spPr bwMode="auto">
                <a:xfrm>
                  <a:off x="701" y="1120"/>
                  <a:ext cx="445" cy="179"/>
                </a:xfrm>
                <a:prstGeom prst="bentConnector3">
                  <a:avLst>
                    <a:gd name="adj1" fmla="val 49889"/>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0" name="Rectangle 41"/>
                <p:cNvSpPr>
                  <a:spLocks noChangeArrowheads="1"/>
                </p:cNvSpPr>
                <p:nvPr/>
              </p:nvSpPr>
              <p:spPr bwMode="auto">
                <a:xfrm>
                  <a:off x="640" y="1074"/>
                  <a:ext cx="61" cy="91"/>
                </a:xfrm>
                <a:prstGeom prst="rect">
                  <a:avLst/>
                </a:prstGeom>
                <a:solidFill>
                  <a:srgbClr val="336699"/>
                </a:solidFill>
                <a:ln w="9525">
                  <a:solidFill>
                    <a:srgbClr val="3333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pic>
              <p:nvPicPr>
                <p:cNvPr id="241" name="Picture 42" descr="kuse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0" y="862"/>
                  <a:ext cx="34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1" name="Picture 43" descr="prototip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09900" y="1617663"/>
                <a:ext cx="1344613"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2" name="Group 63"/>
              <p:cNvGrpSpPr>
                <a:grpSpLocks/>
              </p:cNvGrpSpPr>
              <p:nvPr/>
            </p:nvGrpSpPr>
            <p:grpSpPr bwMode="auto">
              <a:xfrm>
                <a:off x="1887537" y="4911824"/>
                <a:ext cx="1014413" cy="533400"/>
                <a:chOff x="2400" y="3504"/>
                <a:chExt cx="639" cy="336"/>
              </a:xfrm>
            </p:grpSpPr>
            <p:grpSp>
              <p:nvGrpSpPr>
                <p:cNvPr id="228" name="Group 56"/>
                <p:cNvGrpSpPr>
                  <a:grpSpLocks/>
                </p:cNvGrpSpPr>
                <p:nvPr/>
              </p:nvGrpSpPr>
              <p:grpSpPr bwMode="auto">
                <a:xfrm>
                  <a:off x="2400" y="3544"/>
                  <a:ext cx="364" cy="220"/>
                  <a:chOff x="2913" y="3640"/>
                  <a:chExt cx="364" cy="220"/>
                </a:xfrm>
              </p:grpSpPr>
              <p:sp>
                <p:nvSpPr>
                  <p:cNvPr id="230" name="AutoShape 47"/>
                  <p:cNvSpPr>
                    <a:spLocks noChangeArrowheads="1"/>
                  </p:cNvSpPr>
                  <p:nvPr/>
                </p:nvSpPr>
                <p:spPr bwMode="auto">
                  <a:xfrm>
                    <a:off x="2913" y="364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231" name="Text Box 48"/>
                  <p:cNvSpPr txBox="1">
                    <a:spLocks noChangeArrowheads="1"/>
                  </p:cNvSpPr>
                  <p:nvPr/>
                </p:nvSpPr>
                <p:spPr bwMode="auto">
                  <a:xfrm>
                    <a:off x="2928" y="364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smtClean="0"/>
                      <a:t>Caso de</a:t>
                    </a:r>
                  </a:p>
                  <a:p>
                    <a:pPr algn="ctr" eaLnBrk="0" hangingPunct="0">
                      <a:spcBef>
                        <a:spcPct val="0"/>
                      </a:spcBef>
                      <a:buClrTx/>
                      <a:buFontTx/>
                      <a:buNone/>
                      <a:defRPr/>
                    </a:pPr>
                    <a:r>
                      <a:rPr lang="es-ES" altLang="es-CL" sz="800" kern="0" smtClean="0"/>
                      <a:t>Uso 1</a:t>
                    </a:r>
                    <a:endParaRPr lang="es-ES" altLang="es-CL" sz="1200" kern="0" smtClean="0"/>
                  </a:p>
                </p:txBody>
              </p:sp>
            </p:grpSp>
            <p:pic>
              <p:nvPicPr>
                <p:cNvPr id="229" name="Picture 57" descr="button_ok"/>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3" y="3504"/>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3" name="Text Box 7"/>
              <p:cNvSpPr txBox="1">
                <a:spLocks noChangeArrowheads="1"/>
              </p:cNvSpPr>
              <p:nvPr/>
            </p:nvSpPr>
            <p:spPr bwMode="auto">
              <a:xfrm>
                <a:off x="5220072" y="3537360"/>
                <a:ext cx="165677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smtClean="0"/>
                  <a:t>Evidencias de </a:t>
                </a:r>
              </a:p>
              <a:p>
                <a:pPr algn="ctr">
                  <a:spcBef>
                    <a:spcPct val="0"/>
                  </a:spcBef>
                  <a:buClrTx/>
                  <a:buFontTx/>
                  <a:buNone/>
                  <a:defRPr/>
                </a:pPr>
                <a:r>
                  <a:rPr lang="es-CL" altLang="es-CL" sz="1400" kern="0" smtClean="0"/>
                  <a:t>Pruebas Unitarias,</a:t>
                </a:r>
              </a:p>
              <a:p>
                <a:pPr algn="ctr">
                  <a:spcBef>
                    <a:spcPct val="0"/>
                  </a:spcBef>
                  <a:buClrTx/>
                  <a:buFontTx/>
                  <a:buNone/>
                  <a:defRPr/>
                </a:pPr>
                <a:r>
                  <a:rPr lang="es-CL" altLang="es-CL" sz="1400" kern="0" smtClean="0"/>
                  <a:t>Peer Review, </a:t>
                </a:r>
              </a:p>
              <a:p>
                <a:pPr algn="ctr">
                  <a:spcBef>
                    <a:spcPct val="0"/>
                  </a:spcBef>
                  <a:buClrTx/>
                  <a:buFontTx/>
                  <a:buNone/>
                  <a:defRPr/>
                </a:pPr>
                <a:r>
                  <a:rPr lang="es-CL" altLang="es-CL" sz="1400" kern="0" smtClean="0"/>
                  <a:t>IDC, </a:t>
                </a:r>
              </a:p>
              <a:p>
                <a:pPr algn="ctr">
                  <a:spcBef>
                    <a:spcPct val="0"/>
                  </a:spcBef>
                  <a:buClrTx/>
                  <a:buFontTx/>
                  <a:buNone/>
                  <a:defRPr/>
                </a:pPr>
                <a:r>
                  <a:rPr lang="es-CL" altLang="es-CL" sz="1400" kern="0" smtClean="0"/>
                  <a:t>System Test, </a:t>
                </a:r>
              </a:p>
              <a:p>
                <a:pPr algn="ctr">
                  <a:spcBef>
                    <a:spcPct val="0"/>
                  </a:spcBef>
                  <a:buClrTx/>
                  <a:buFontTx/>
                  <a:buNone/>
                  <a:defRPr/>
                </a:pPr>
                <a:r>
                  <a:rPr lang="es-CL" altLang="es-CL" sz="1400" kern="0" smtClean="0"/>
                  <a:t>Integration Test</a:t>
                </a:r>
              </a:p>
            </p:txBody>
          </p:sp>
          <p:pic>
            <p:nvPicPr>
              <p:cNvPr id="224" name="Picture 19" descr="documents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55976" y="3651539"/>
                <a:ext cx="990508" cy="99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 name="AutoShape 8"/>
              <p:cNvSpPr>
                <a:spLocks noChangeArrowheads="1"/>
              </p:cNvSpPr>
              <p:nvPr/>
            </p:nvSpPr>
            <p:spPr bwMode="auto">
              <a:xfrm>
                <a:off x="3596751" y="4318145"/>
                <a:ext cx="720725" cy="647700"/>
              </a:xfrm>
              <a:prstGeom prst="rightArrow">
                <a:avLst>
                  <a:gd name="adj1" fmla="val 50000"/>
                  <a:gd name="adj2" fmla="val 38941"/>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226" name="AutoShape 8"/>
              <p:cNvSpPr>
                <a:spLocks noChangeArrowheads="1"/>
              </p:cNvSpPr>
              <p:nvPr/>
            </p:nvSpPr>
            <p:spPr bwMode="auto">
              <a:xfrm rot="10800000">
                <a:off x="3554945" y="3284537"/>
                <a:ext cx="720725" cy="647700"/>
              </a:xfrm>
              <a:prstGeom prst="rightArrow">
                <a:avLst>
                  <a:gd name="adj1" fmla="val 50000"/>
                  <a:gd name="adj2" fmla="val 38941"/>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227" name="Text Box 11"/>
              <p:cNvSpPr txBox="1">
                <a:spLocks noChangeArrowheads="1"/>
              </p:cNvSpPr>
              <p:nvPr/>
            </p:nvSpPr>
            <p:spPr bwMode="auto">
              <a:xfrm>
                <a:off x="3347864" y="3841884"/>
                <a:ext cx="11705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r">
                  <a:spcBef>
                    <a:spcPct val="0"/>
                  </a:spcBef>
                  <a:buClrTx/>
                  <a:buFontTx/>
                  <a:buNone/>
                  <a:defRPr/>
                </a:pPr>
                <a:r>
                  <a:rPr lang="es-CL" altLang="es-CL" sz="1400" kern="0" smtClean="0">
                    <a:solidFill>
                      <a:srgbClr val="648A04"/>
                    </a:solidFill>
                  </a:rPr>
                  <a:t>Pruebas de </a:t>
                </a:r>
              </a:p>
              <a:p>
                <a:pPr algn="r">
                  <a:spcBef>
                    <a:spcPct val="0"/>
                  </a:spcBef>
                  <a:buClrTx/>
                  <a:buFontTx/>
                  <a:buNone/>
                  <a:defRPr/>
                </a:pPr>
                <a:r>
                  <a:rPr lang="es-CL" altLang="es-CL" sz="1400" kern="0" smtClean="0">
                    <a:solidFill>
                      <a:srgbClr val="648A04"/>
                    </a:solidFill>
                  </a:rPr>
                  <a:t>Fábrica </a:t>
                </a:r>
                <a:endParaRPr lang="es-CL" altLang="es-CL" sz="1400" kern="0" smtClean="0"/>
              </a:p>
            </p:txBody>
          </p:sp>
        </p:grpSp>
      </p:grpSp>
      <p:sp>
        <p:nvSpPr>
          <p:cNvPr id="61" name="10 Pentágono"/>
          <p:cNvSpPr/>
          <p:nvPr/>
        </p:nvSpPr>
        <p:spPr>
          <a:xfrm>
            <a:off x="0"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Usuario</a:t>
            </a:r>
          </a:p>
        </p:txBody>
      </p:sp>
      <p:sp>
        <p:nvSpPr>
          <p:cNvPr id="62" name="10 Pentágono"/>
          <p:cNvSpPr/>
          <p:nvPr/>
        </p:nvSpPr>
        <p:spPr>
          <a:xfrm>
            <a:off x="770610" y="513238"/>
            <a:ext cx="88337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Gestor Demanda</a:t>
            </a:r>
          </a:p>
        </p:txBody>
      </p:sp>
      <p:sp>
        <p:nvSpPr>
          <p:cNvPr id="63" name="10 Pentágono"/>
          <p:cNvSpPr/>
          <p:nvPr/>
        </p:nvSpPr>
        <p:spPr>
          <a:xfrm>
            <a:off x="2440771" y="511085"/>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Comité Prioridad</a:t>
            </a:r>
          </a:p>
        </p:txBody>
      </p:sp>
      <p:sp>
        <p:nvSpPr>
          <p:cNvPr id="64" name="10 Pentágono"/>
          <p:cNvSpPr/>
          <p:nvPr/>
        </p:nvSpPr>
        <p:spPr>
          <a:xfrm>
            <a:off x="321138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PMO</a:t>
            </a:r>
          </a:p>
        </p:txBody>
      </p:sp>
      <p:sp>
        <p:nvSpPr>
          <p:cNvPr id="65" name="10 Pentágono"/>
          <p:cNvSpPr/>
          <p:nvPr/>
        </p:nvSpPr>
        <p:spPr>
          <a:xfrm>
            <a:off x="398199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Líder de Proyecto</a:t>
            </a:r>
          </a:p>
        </p:txBody>
      </p:sp>
      <p:sp>
        <p:nvSpPr>
          <p:cNvPr id="66" name="10 Pentágono"/>
          <p:cNvSpPr/>
          <p:nvPr/>
        </p:nvSpPr>
        <p:spPr>
          <a:xfrm>
            <a:off x="5618487" y="529904"/>
            <a:ext cx="878186"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Equipo</a:t>
            </a:r>
          </a:p>
          <a:p>
            <a:pPr algn="ctr" fontAlgn="base">
              <a:spcBef>
                <a:spcPct val="0"/>
              </a:spcBef>
              <a:spcAft>
                <a:spcPct val="0"/>
              </a:spcAft>
            </a:pPr>
            <a:r>
              <a:rPr lang="es-CL" sz="1000" b="1" dirty="0">
                <a:solidFill>
                  <a:prstClr val="white"/>
                </a:solidFill>
              </a:rPr>
              <a:t>Desarrollo</a:t>
            </a:r>
          </a:p>
        </p:txBody>
      </p:sp>
      <p:sp>
        <p:nvSpPr>
          <p:cNvPr id="67" name="10 Pentágono"/>
          <p:cNvSpPr/>
          <p:nvPr/>
        </p:nvSpPr>
        <p:spPr>
          <a:xfrm>
            <a:off x="4728256" y="507674"/>
            <a:ext cx="890231" cy="405886"/>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Arquitecto</a:t>
            </a:r>
          </a:p>
        </p:txBody>
      </p:sp>
      <p:sp>
        <p:nvSpPr>
          <p:cNvPr id="68" name="10 Pentágono"/>
          <p:cNvSpPr/>
          <p:nvPr/>
        </p:nvSpPr>
        <p:spPr>
          <a:xfrm>
            <a:off x="1541220" y="513237"/>
            <a:ext cx="89955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Ingeniero Procesos</a:t>
            </a:r>
          </a:p>
        </p:txBody>
      </p:sp>
      <p:sp>
        <p:nvSpPr>
          <p:cNvPr id="69" name="10 Pentágono"/>
          <p:cNvSpPr/>
          <p:nvPr/>
        </p:nvSpPr>
        <p:spPr>
          <a:xfrm>
            <a:off x="6496673" y="529904"/>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err="1">
                <a:solidFill>
                  <a:prstClr val="white"/>
                </a:solidFill>
              </a:rPr>
              <a:t>Testing</a:t>
            </a:r>
            <a:endParaRPr lang="es-CL" sz="1000" b="1" dirty="0">
              <a:solidFill>
                <a:prstClr val="white"/>
              </a:solidFill>
            </a:endParaRPr>
          </a:p>
        </p:txBody>
      </p:sp>
      <p:sp>
        <p:nvSpPr>
          <p:cNvPr id="70" name="10 Pentágono"/>
          <p:cNvSpPr/>
          <p:nvPr/>
        </p:nvSpPr>
        <p:spPr>
          <a:xfrm>
            <a:off x="7267283" y="540132"/>
            <a:ext cx="87784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Producción</a:t>
            </a:r>
          </a:p>
        </p:txBody>
      </p:sp>
      <p:sp>
        <p:nvSpPr>
          <p:cNvPr id="71" name="10 Pentágono"/>
          <p:cNvSpPr/>
          <p:nvPr/>
        </p:nvSpPr>
        <p:spPr>
          <a:xfrm>
            <a:off x="8145131" y="543351"/>
            <a:ext cx="102163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Fábrica Continuidad</a:t>
            </a:r>
          </a:p>
        </p:txBody>
      </p:sp>
      <p:sp>
        <p:nvSpPr>
          <p:cNvPr id="16" name="AutoShape 38"/>
          <p:cNvSpPr>
            <a:spLocks noChangeArrowheads="1"/>
          </p:cNvSpPr>
          <p:nvPr>
            <p:custDataLst>
              <p:tags r:id="rId1"/>
            </p:custDataLst>
          </p:nvPr>
        </p:nvSpPr>
        <p:spPr bwMode="auto">
          <a:xfrm>
            <a:off x="783050" y="1113437"/>
            <a:ext cx="2197293" cy="457992"/>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Modelo de Negocio</a:t>
            </a:r>
            <a:endParaRPr lang="en-US" sz="1500" b="1" dirty="0">
              <a:solidFill>
                <a:prstClr val="white"/>
              </a:solidFill>
            </a:endParaRPr>
          </a:p>
        </p:txBody>
      </p:sp>
      <p:sp>
        <p:nvSpPr>
          <p:cNvPr id="17" name="AutoShape 38"/>
          <p:cNvSpPr>
            <a:spLocks noChangeArrowheads="1"/>
          </p:cNvSpPr>
          <p:nvPr>
            <p:custDataLst>
              <p:tags r:id="rId2"/>
            </p:custDataLst>
          </p:nvPr>
        </p:nvSpPr>
        <p:spPr bwMode="auto">
          <a:xfrm>
            <a:off x="783050" y="1571429"/>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Requerimientos</a:t>
            </a:r>
            <a:endParaRPr lang="en-US" sz="1500" b="1" dirty="0">
              <a:solidFill>
                <a:prstClr val="white"/>
              </a:solidFill>
            </a:endParaRPr>
          </a:p>
        </p:txBody>
      </p:sp>
      <p:sp>
        <p:nvSpPr>
          <p:cNvPr id="20" name="AutoShape 38"/>
          <p:cNvSpPr>
            <a:spLocks noChangeArrowheads="1"/>
          </p:cNvSpPr>
          <p:nvPr>
            <p:custDataLst>
              <p:tags r:id="rId3"/>
            </p:custDataLst>
          </p:nvPr>
        </p:nvSpPr>
        <p:spPr bwMode="auto">
          <a:xfrm>
            <a:off x="783050" y="2058375"/>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Análisis y Diseño</a:t>
            </a:r>
            <a:endParaRPr lang="en-US" sz="1500" b="1" dirty="0">
              <a:solidFill>
                <a:prstClr val="white"/>
              </a:solidFill>
            </a:endParaRPr>
          </a:p>
        </p:txBody>
      </p:sp>
      <p:sp>
        <p:nvSpPr>
          <p:cNvPr id="21" name="AutoShape 38"/>
          <p:cNvSpPr>
            <a:spLocks noChangeArrowheads="1"/>
          </p:cNvSpPr>
          <p:nvPr>
            <p:custDataLst>
              <p:tags r:id="rId4"/>
            </p:custDataLst>
          </p:nvPr>
        </p:nvSpPr>
        <p:spPr bwMode="auto">
          <a:xfrm>
            <a:off x="783050" y="2545196"/>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Codificación</a:t>
            </a:r>
            <a:endParaRPr lang="en-US" sz="1500" b="1" dirty="0">
              <a:solidFill>
                <a:prstClr val="white"/>
              </a:solidFill>
            </a:endParaRPr>
          </a:p>
        </p:txBody>
      </p:sp>
      <p:sp>
        <p:nvSpPr>
          <p:cNvPr id="22" name="AutoShape 38"/>
          <p:cNvSpPr>
            <a:spLocks noChangeArrowheads="1"/>
          </p:cNvSpPr>
          <p:nvPr>
            <p:custDataLst>
              <p:tags r:id="rId5"/>
            </p:custDataLst>
          </p:nvPr>
        </p:nvSpPr>
        <p:spPr bwMode="auto">
          <a:xfrm>
            <a:off x="783050" y="2985005"/>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white"/>
                </a:solidFill>
              </a:rPr>
              <a:t>Testing</a:t>
            </a:r>
            <a:endParaRPr lang="en-US" sz="1500" b="1" dirty="0">
              <a:solidFill>
                <a:prstClr val="white"/>
              </a:solidFill>
            </a:endParaRPr>
          </a:p>
        </p:txBody>
      </p:sp>
      <p:sp>
        <p:nvSpPr>
          <p:cNvPr id="24" name="AutoShape 38"/>
          <p:cNvSpPr>
            <a:spLocks noChangeArrowheads="1"/>
          </p:cNvSpPr>
          <p:nvPr>
            <p:custDataLst>
              <p:tags r:id="rId6"/>
            </p:custDataLst>
          </p:nvPr>
        </p:nvSpPr>
        <p:spPr bwMode="auto">
          <a:xfrm>
            <a:off x="783050" y="3450700"/>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Despliegue</a:t>
            </a:r>
            <a:endParaRPr lang="en-US" sz="1500" b="1" dirty="0">
              <a:solidFill>
                <a:prstClr val="white"/>
              </a:solidFill>
            </a:endParaRPr>
          </a:p>
        </p:txBody>
      </p:sp>
      <p:sp>
        <p:nvSpPr>
          <p:cNvPr id="26" name="AutoShape 38"/>
          <p:cNvSpPr>
            <a:spLocks noChangeArrowheads="1"/>
          </p:cNvSpPr>
          <p:nvPr>
            <p:custDataLst>
              <p:tags r:id="rId7"/>
            </p:custDataLst>
          </p:nvPr>
        </p:nvSpPr>
        <p:spPr bwMode="auto">
          <a:xfrm>
            <a:off x="783050" y="3920654"/>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Continuidad</a:t>
            </a:r>
            <a:endParaRPr lang="en-US" sz="1500" b="1" dirty="0">
              <a:solidFill>
                <a:prstClr val="white"/>
              </a:solidFill>
            </a:endParaRPr>
          </a:p>
        </p:txBody>
      </p:sp>
      <p:sp>
        <p:nvSpPr>
          <p:cNvPr id="27" name="AutoShape 38"/>
          <p:cNvSpPr>
            <a:spLocks noChangeArrowheads="1"/>
          </p:cNvSpPr>
          <p:nvPr>
            <p:custDataLst>
              <p:tags r:id="rId8"/>
            </p:custDataLst>
          </p:nvPr>
        </p:nvSpPr>
        <p:spPr bwMode="auto">
          <a:xfrm>
            <a:off x="783050" y="5472213"/>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 Ambientes</a:t>
            </a:r>
            <a:endParaRPr lang="en-US" sz="1500" b="1" dirty="0">
              <a:solidFill>
                <a:prstClr val="white"/>
              </a:solidFill>
            </a:endParaRPr>
          </a:p>
        </p:txBody>
      </p:sp>
      <p:sp>
        <p:nvSpPr>
          <p:cNvPr id="28" name="AutoShape 38"/>
          <p:cNvSpPr>
            <a:spLocks noChangeArrowheads="1"/>
          </p:cNvSpPr>
          <p:nvPr>
            <p:custDataLst>
              <p:tags r:id="rId9"/>
            </p:custDataLst>
          </p:nvPr>
        </p:nvSpPr>
        <p:spPr bwMode="auto">
          <a:xfrm>
            <a:off x="783050" y="4593520"/>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del Proyecto</a:t>
            </a:r>
            <a:endParaRPr lang="en-US" sz="1500" b="1" dirty="0">
              <a:solidFill>
                <a:prstClr val="white"/>
              </a:solidFill>
            </a:endParaRPr>
          </a:p>
        </p:txBody>
      </p:sp>
      <p:sp>
        <p:nvSpPr>
          <p:cNvPr id="29" name="AutoShape 38"/>
          <p:cNvSpPr>
            <a:spLocks noChangeArrowheads="1"/>
          </p:cNvSpPr>
          <p:nvPr>
            <p:custDataLst>
              <p:tags r:id="rId10"/>
            </p:custDataLst>
          </p:nvPr>
        </p:nvSpPr>
        <p:spPr bwMode="auto">
          <a:xfrm>
            <a:off x="783050" y="5036197"/>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a:solidFill>
                  <a:prstClr val="white"/>
                </a:solidFill>
              </a:rPr>
              <a:t>Control de </a:t>
            </a:r>
            <a:r>
              <a:rPr lang="en-US" sz="1500" b="1" dirty="0" err="1">
                <a:solidFill>
                  <a:prstClr val="white"/>
                </a:solidFill>
              </a:rPr>
              <a:t>Versión</a:t>
            </a:r>
            <a:r>
              <a:rPr lang="en-US" sz="1500" b="1" dirty="0">
                <a:solidFill>
                  <a:prstClr val="white"/>
                </a:solidFill>
              </a:rPr>
              <a:t> (SCM)</a:t>
            </a:r>
          </a:p>
        </p:txBody>
      </p:sp>
      <p:sp>
        <p:nvSpPr>
          <p:cNvPr id="18" name="AutoShape 38"/>
          <p:cNvSpPr>
            <a:spLocks noChangeArrowheads="1"/>
          </p:cNvSpPr>
          <p:nvPr>
            <p:custDataLst>
              <p:tags r:id="rId11"/>
            </p:custDataLst>
          </p:nvPr>
        </p:nvSpPr>
        <p:spPr bwMode="auto">
          <a:xfrm>
            <a:off x="39795" y="4593519"/>
            <a:ext cx="700693" cy="1321371"/>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Soporte</a:t>
            </a:r>
            <a:endParaRPr lang="en-US" sz="2000" b="1" dirty="0">
              <a:solidFill>
                <a:prstClr val="black">
                  <a:lumMod val="75000"/>
                  <a:lumOff val="25000"/>
                </a:prstClr>
              </a:solidFill>
            </a:endParaRPr>
          </a:p>
        </p:txBody>
      </p:sp>
      <p:sp>
        <p:nvSpPr>
          <p:cNvPr id="57" name="AutoShape 38"/>
          <p:cNvSpPr>
            <a:spLocks noChangeArrowheads="1"/>
          </p:cNvSpPr>
          <p:nvPr>
            <p:custDataLst>
              <p:tags r:id="rId12"/>
            </p:custDataLst>
          </p:nvPr>
        </p:nvSpPr>
        <p:spPr bwMode="auto">
          <a:xfrm>
            <a:off x="39795" y="1113438"/>
            <a:ext cx="700693" cy="3305272"/>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Desarrollo</a:t>
            </a:r>
            <a:endParaRPr lang="en-US" sz="2000" b="1" dirty="0">
              <a:solidFill>
                <a:prstClr val="black">
                  <a:lumMod val="75000"/>
                  <a:lumOff val="25000"/>
                </a:prstClr>
              </a:solidFill>
            </a:endParaRPr>
          </a:p>
        </p:txBody>
      </p:sp>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1" name="40 Pentágono"/>
          <p:cNvSpPr/>
          <p:nvPr/>
        </p:nvSpPr>
        <p:spPr>
          <a:xfrm>
            <a:off x="10748987" y="-73260"/>
            <a:ext cx="1125149" cy="388970"/>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Estrategia y Seguimiento</a:t>
            </a:r>
          </a:p>
        </p:txBody>
      </p:sp>
      <p:sp>
        <p:nvSpPr>
          <p:cNvPr id="44" name="43 Pentágono"/>
          <p:cNvSpPr/>
          <p:nvPr/>
        </p:nvSpPr>
        <p:spPr>
          <a:xfrm>
            <a:off x="11887200" y="-73261"/>
            <a:ext cx="1016291"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Gestión de la Demanda</a:t>
            </a:r>
          </a:p>
        </p:txBody>
      </p:sp>
      <p:sp>
        <p:nvSpPr>
          <p:cNvPr id="47" name="46 Pentágono"/>
          <p:cNvSpPr/>
          <p:nvPr/>
        </p:nvSpPr>
        <p:spPr>
          <a:xfrm>
            <a:off x="12916554" y="-73261"/>
            <a:ext cx="959687"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Ingeniería de Proceso</a:t>
            </a:r>
          </a:p>
        </p:txBody>
      </p:sp>
      <p:sp>
        <p:nvSpPr>
          <p:cNvPr id="48" name="47 Pentágono"/>
          <p:cNvSpPr/>
          <p:nvPr/>
        </p:nvSpPr>
        <p:spPr>
          <a:xfrm>
            <a:off x="13894525" y="-73261"/>
            <a:ext cx="1062448"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Arquitectura</a:t>
            </a:r>
          </a:p>
        </p:txBody>
      </p:sp>
      <p:sp>
        <p:nvSpPr>
          <p:cNvPr id="49" name="48 Pentágono"/>
          <p:cNvSpPr/>
          <p:nvPr/>
        </p:nvSpPr>
        <p:spPr>
          <a:xfrm>
            <a:off x="14956973" y="-73261"/>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Fábricas de Software</a:t>
            </a:r>
          </a:p>
        </p:txBody>
      </p:sp>
      <p:sp>
        <p:nvSpPr>
          <p:cNvPr id="50" name="49 Pentágono"/>
          <p:cNvSpPr/>
          <p:nvPr/>
        </p:nvSpPr>
        <p:spPr>
          <a:xfrm>
            <a:off x="15939934" y="-73260"/>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QA de Producto</a:t>
            </a:r>
          </a:p>
        </p:txBody>
      </p:sp>
      <p:sp>
        <p:nvSpPr>
          <p:cNvPr id="51" name="50 Pentágono"/>
          <p:cNvSpPr/>
          <p:nvPr/>
        </p:nvSpPr>
        <p:spPr>
          <a:xfrm>
            <a:off x="16925747" y="-73261"/>
            <a:ext cx="959687" cy="388973"/>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Producción</a:t>
            </a:r>
          </a:p>
        </p:txBody>
      </p:sp>
      <p:sp>
        <p:nvSpPr>
          <p:cNvPr id="52" name="51 Pentágono"/>
          <p:cNvSpPr/>
          <p:nvPr/>
        </p:nvSpPr>
        <p:spPr>
          <a:xfrm>
            <a:off x="17907204" y="-73260"/>
            <a:ext cx="1060066" cy="388968"/>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Continuidad</a:t>
            </a:r>
          </a:p>
        </p:txBody>
      </p:sp>
      <p:sp>
        <p:nvSpPr>
          <p:cNvPr id="53" name="52 Pentágono"/>
          <p:cNvSpPr/>
          <p:nvPr/>
        </p:nvSpPr>
        <p:spPr>
          <a:xfrm>
            <a:off x="19001860" y="-73263"/>
            <a:ext cx="892873" cy="388975"/>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PMO y Gestión</a:t>
            </a:r>
          </a:p>
        </p:txBody>
      </p:sp>
      <p:grpSp>
        <p:nvGrpSpPr>
          <p:cNvPr id="114" name="113 Grupo"/>
          <p:cNvGrpSpPr/>
          <p:nvPr/>
        </p:nvGrpSpPr>
        <p:grpSpPr>
          <a:xfrm>
            <a:off x="3588667" y="6087292"/>
            <a:ext cx="5136182" cy="405249"/>
            <a:chOff x="3588667" y="6087292"/>
            <a:chExt cx="5136182" cy="405249"/>
          </a:xfrm>
        </p:grpSpPr>
        <p:sp>
          <p:nvSpPr>
            <p:cNvPr id="115" name="10 Pentágono">
              <a:hlinkClick r:id="rId19" action="ppaction://hlinksldjump"/>
            </p:cNvPr>
            <p:cNvSpPr/>
            <p:nvPr/>
          </p:nvSpPr>
          <p:spPr>
            <a:xfrm>
              <a:off x="3588667" y="6087292"/>
              <a:ext cx="101752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1</a:t>
              </a:r>
            </a:p>
            <a:p>
              <a:pPr algn="ctr" fontAlgn="base">
                <a:spcBef>
                  <a:spcPct val="0"/>
                </a:spcBef>
                <a:spcAft>
                  <a:spcPct val="0"/>
                </a:spcAft>
              </a:pPr>
              <a:r>
                <a:rPr lang="es-CL" sz="1000" b="1" dirty="0">
                  <a:solidFill>
                    <a:prstClr val="white"/>
                  </a:solidFill>
                </a:rPr>
                <a:t>INICIO</a:t>
              </a:r>
            </a:p>
          </p:txBody>
        </p:sp>
        <p:sp>
          <p:nvSpPr>
            <p:cNvPr id="116" name="11 Pentágono"/>
            <p:cNvSpPr/>
            <p:nvPr/>
          </p:nvSpPr>
          <p:spPr>
            <a:xfrm>
              <a:off x="4647349" y="6087292"/>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2</a:t>
              </a:r>
            </a:p>
            <a:p>
              <a:pPr algn="ctr" fontAlgn="base">
                <a:spcBef>
                  <a:spcPct val="0"/>
                </a:spcBef>
                <a:spcAft>
                  <a:spcPct val="0"/>
                </a:spcAft>
              </a:pPr>
              <a:r>
                <a:rPr lang="es-CL" sz="1000" b="1" dirty="0">
                  <a:solidFill>
                    <a:prstClr val="white"/>
                  </a:solidFill>
                </a:rPr>
                <a:t>DISEÑO</a:t>
              </a:r>
            </a:p>
          </p:txBody>
        </p:sp>
        <p:sp>
          <p:nvSpPr>
            <p:cNvPr id="117" name="11 Pentágono"/>
            <p:cNvSpPr/>
            <p:nvPr/>
          </p:nvSpPr>
          <p:spPr>
            <a:xfrm>
              <a:off x="5684827"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3</a:t>
              </a:r>
            </a:p>
            <a:p>
              <a:pPr algn="ctr" fontAlgn="base">
                <a:spcBef>
                  <a:spcPct val="0"/>
                </a:spcBef>
                <a:spcAft>
                  <a:spcPct val="0"/>
                </a:spcAft>
              </a:pPr>
              <a:r>
                <a:rPr lang="es-CL" sz="1000" b="1" dirty="0">
                  <a:solidFill>
                    <a:prstClr val="white"/>
                  </a:solidFill>
                </a:rPr>
                <a:t>PLAN</a:t>
              </a:r>
            </a:p>
          </p:txBody>
        </p:sp>
        <p:sp>
          <p:nvSpPr>
            <p:cNvPr id="118" name="11 Pentágono"/>
            <p:cNvSpPr/>
            <p:nvPr/>
          </p:nvSpPr>
          <p:spPr>
            <a:xfrm>
              <a:off x="6729962"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4</a:t>
              </a:r>
            </a:p>
            <a:p>
              <a:pPr algn="ctr" fontAlgn="base">
                <a:spcBef>
                  <a:spcPct val="0"/>
                </a:spcBef>
                <a:spcAft>
                  <a:spcPct val="0"/>
                </a:spcAft>
              </a:pPr>
              <a:r>
                <a:rPr lang="es-CL" sz="1000" b="1" dirty="0">
                  <a:solidFill>
                    <a:prstClr val="white"/>
                  </a:solidFill>
                </a:rPr>
                <a:t>EJECUCIÓN</a:t>
              </a:r>
            </a:p>
          </p:txBody>
        </p:sp>
        <p:sp>
          <p:nvSpPr>
            <p:cNvPr id="119" name="11 Pentágono"/>
            <p:cNvSpPr/>
            <p:nvPr/>
          </p:nvSpPr>
          <p:spPr>
            <a:xfrm>
              <a:off x="7743264" y="610019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5</a:t>
              </a:r>
            </a:p>
            <a:p>
              <a:pPr algn="ctr" fontAlgn="base">
                <a:spcBef>
                  <a:spcPct val="0"/>
                </a:spcBef>
                <a:spcAft>
                  <a:spcPct val="0"/>
                </a:spcAft>
              </a:pPr>
              <a:r>
                <a:rPr lang="es-CL" sz="1000" b="1" dirty="0">
                  <a:solidFill>
                    <a:prstClr val="white"/>
                  </a:solidFill>
                </a:rPr>
                <a:t>CIERRE</a:t>
              </a:r>
            </a:p>
          </p:txBody>
        </p:sp>
      </p:grpSp>
    </p:spTree>
    <p:extLst>
      <p:ext uri="{BB962C8B-B14F-4D97-AF65-F5344CB8AC3E}">
        <p14:creationId xmlns:p14="http://schemas.microsoft.com/office/powerpoint/2010/main" val="169857532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1"/>
                                        </p:tgtEl>
                                        <p:attrNameLst>
                                          <p:attrName>fillcolor</p:attrName>
                                        </p:attrNameLst>
                                      </p:cBhvr>
                                      <p:to>
                                        <a:srgbClr val="33CC33"/>
                                      </p:to>
                                    </p:animClr>
                                    <p:set>
                                      <p:cBhvr>
                                        <p:cTn id="7" dur="2000" fill="hold"/>
                                        <p:tgtEl>
                                          <p:spTgt spid="61"/>
                                        </p:tgtEl>
                                        <p:attrNameLst>
                                          <p:attrName>fill.type</p:attrName>
                                        </p:attrNameLst>
                                      </p:cBhvr>
                                      <p:to>
                                        <p:strVal val="solid"/>
                                      </p:to>
                                    </p:set>
                                    <p:set>
                                      <p:cBhvr>
                                        <p:cTn id="8" dur="2000" fill="hold"/>
                                        <p:tgtEl>
                                          <p:spTgt spid="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1"/>
                                        </p:tgtEl>
                                        <p:attrNameLst>
                                          <p:attrName>fillcolor</p:attrName>
                                        </p:attrNameLst>
                                      </p:cBhvr>
                                      <p:to>
                                        <a:schemeClr val="accent1"/>
                                      </p:to>
                                    </p:animClr>
                                    <p:set>
                                      <p:cBhvr>
                                        <p:cTn id="11" dur="2000" fill="hold"/>
                                        <p:tgtEl>
                                          <p:spTgt spid="61"/>
                                        </p:tgtEl>
                                        <p:attrNameLst>
                                          <p:attrName>fill.type</p:attrName>
                                        </p:attrNameLst>
                                      </p:cBhvr>
                                      <p:to>
                                        <p:strVal val="solid"/>
                                      </p:to>
                                    </p:set>
                                    <p:set>
                                      <p:cBhvr>
                                        <p:cTn id="12" dur="2000" fill="hold"/>
                                        <p:tgtEl>
                                          <p:spTgt spid="6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2"/>
                                        </p:tgtEl>
                                        <p:attrNameLst>
                                          <p:attrName>fillcolor</p:attrName>
                                        </p:attrNameLst>
                                      </p:cBhvr>
                                      <p:to>
                                        <a:srgbClr val="33CC33"/>
                                      </p:to>
                                    </p:animClr>
                                    <p:set>
                                      <p:cBhvr>
                                        <p:cTn id="15" dur="2000" fill="hold"/>
                                        <p:tgtEl>
                                          <p:spTgt spid="62"/>
                                        </p:tgtEl>
                                        <p:attrNameLst>
                                          <p:attrName>fill.type</p:attrName>
                                        </p:attrNameLst>
                                      </p:cBhvr>
                                      <p:to>
                                        <p:strVal val="solid"/>
                                      </p:to>
                                    </p:set>
                                    <p:set>
                                      <p:cBhvr>
                                        <p:cTn id="16" dur="2000" fill="hold"/>
                                        <p:tgtEl>
                                          <p:spTgt spid="6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2"/>
                                        </p:tgtEl>
                                        <p:attrNameLst>
                                          <p:attrName>fillcolor</p:attrName>
                                        </p:attrNameLst>
                                      </p:cBhvr>
                                      <p:to>
                                        <a:schemeClr val="accent1"/>
                                      </p:to>
                                    </p:animClr>
                                    <p:set>
                                      <p:cBhvr>
                                        <p:cTn id="19" dur="2000" fill="hold"/>
                                        <p:tgtEl>
                                          <p:spTgt spid="62"/>
                                        </p:tgtEl>
                                        <p:attrNameLst>
                                          <p:attrName>fill.type</p:attrName>
                                        </p:attrNameLst>
                                      </p:cBhvr>
                                      <p:to>
                                        <p:strVal val="solid"/>
                                      </p:to>
                                    </p:set>
                                    <p:set>
                                      <p:cBhvr>
                                        <p:cTn id="20" dur="2000" fill="hold"/>
                                        <p:tgtEl>
                                          <p:spTgt spid="6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63"/>
                                        </p:tgtEl>
                                        <p:attrNameLst>
                                          <p:attrName>fillcolor</p:attrName>
                                        </p:attrNameLst>
                                      </p:cBhvr>
                                      <p:to>
                                        <a:srgbClr val="33CC33"/>
                                      </p:to>
                                    </p:animClr>
                                    <p:set>
                                      <p:cBhvr>
                                        <p:cTn id="23" dur="2000" fill="hold"/>
                                        <p:tgtEl>
                                          <p:spTgt spid="63"/>
                                        </p:tgtEl>
                                        <p:attrNameLst>
                                          <p:attrName>fill.type</p:attrName>
                                        </p:attrNameLst>
                                      </p:cBhvr>
                                      <p:to>
                                        <p:strVal val="solid"/>
                                      </p:to>
                                    </p:set>
                                    <p:set>
                                      <p:cBhvr>
                                        <p:cTn id="24" dur="2000" fill="hold"/>
                                        <p:tgtEl>
                                          <p:spTgt spid="6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3"/>
                                        </p:tgtEl>
                                        <p:attrNameLst>
                                          <p:attrName>fillcolor</p:attrName>
                                        </p:attrNameLst>
                                      </p:cBhvr>
                                      <p:to>
                                        <a:schemeClr val="accent1"/>
                                      </p:to>
                                    </p:animClr>
                                    <p:set>
                                      <p:cBhvr>
                                        <p:cTn id="27" dur="2000" fill="hold"/>
                                        <p:tgtEl>
                                          <p:spTgt spid="63"/>
                                        </p:tgtEl>
                                        <p:attrNameLst>
                                          <p:attrName>fill.type</p:attrName>
                                        </p:attrNameLst>
                                      </p:cBhvr>
                                      <p:to>
                                        <p:strVal val="solid"/>
                                      </p:to>
                                    </p:set>
                                    <p:set>
                                      <p:cBhvr>
                                        <p:cTn id="28" dur="2000" fill="hold"/>
                                        <p:tgtEl>
                                          <p:spTgt spid="6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33CC33"/>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64"/>
                                        </p:tgtEl>
                                        <p:attrNameLst>
                                          <p:attrName>fillcolor</p:attrName>
                                        </p:attrNameLst>
                                      </p:cBhvr>
                                      <p:to>
                                        <a:schemeClr val="accent1"/>
                                      </p:to>
                                    </p:animClr>
                                    <p:set>
                                      <p:cBhvr>
                                        <p:cTn id="35" dur="2000" fill="hold"/>
                                        <p:tgtEl>
                                          <p:spTgt spid="64"/>
                                        </p:tgtEl>
                                        <p:attrNameLst>
                                          <p:attrName>fill.type</p:attrName>
                                        </p:attrNameLst>
                                      </p:cBhvr>
                                      <p:to>
                                        <p:strVal val="solid"/>
                                      </p:to>
                                    </p:set>
                                    <p:set>
                                      <p:cBhvr>
                                        <p:cTn id="36" dur="2000" fill="hold"/>
                                        <p:tgtEl>
                                          <p:spTgt spid="6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65"/>
                                        </p:tgtEl>
                                        <p:attrNameLst>
                                          <p:attrName>fillcolor</p:attrName>
                                        </p:attrNameLst>
                                      </p:cBhvr>
                                      <p:to>
                                        <a:srgbClr val="33CC33"/>
                                      </p:to>
                                    </p:animClr>
                                    <p:set>
                                      <p:cBhvr>
                                        <p:cTn id="39" dur="2000" fill="hold"/>
                                        <p:tgtEl>
                                          <p:spTgt spid="65"/>
                                        </p:tgtEl>
                                        <p:attrNameLst>
                                          <p:attrName>fill.type</p:attrName>
                                        </p:attrNameLst>
                                      </p:cBhvr>
                                      <p:to>
                                        <p:strVal val="solid"/>
                                      </p:to>
                                    </p:set>
                                    <p:set>
                                      <p:cBhvr>
                                        <p:cTn id="40" dur="2000" fill="hold"/>
                                        <p:tgtEl>
                                          <p:spTgt spid="6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65"/>
                                        </p:tgtEl>
                                        <p:attrNameLst>
                                          <p:attrName>fillcolor</p:attrName>
                                        </p:attrNameLst>
                                      </p:cBhvr>
                                      <p:to>
                                        <a:schemeClr val="accent1"/>
                                      </p:to>
                                    </p:animClr>
                                    <p:set>
                                      <p:cBhvr>
                                        <p:cTn id="43" dur="2000" fill="hold"/>
                                        <p:tgtEl>
                                          <p:spTgt spid="65"/>
                                        </p:tgtEl>
                                        <p:attrNameLst>
                                          <p:attrName>fill.type</p:attrName>
                                        </p:attrNameLst>
                                      </p:cBhvr>
                                      <p:to>
                                        <p:strVal val="solid"/>
                                      </p:to>
                                    </p:set>
                                    <p:set>
                                      <p:cBhvr>
                                        <p:cTn id="44" dur="2000" fill="hold"/>
                                        <p:tgtEl>
                                          <p:spTgt spid="6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66"/>
                                        </p:tgtEl>
                                        <p:attrNameLst>
                                          <p:attrName>fillcolor</p:attrName>
                                        </p:attrNameLst>
                                      </p:cBhvr>
                                      <p:to>
                                        <a:srgbClr val="33CC33"/>
                                      </p:to>
                                    </p:animClr>
                                    <p:set>
                                      <p:cBhvr>
                                        <p:cTn id="47" dur="2000" fill="hold"/>
                                        <p:tgtEl>
                                          <p:spTgt spid="66"/>
                                        </p:tgtEl>
                                        <p:attrNameLst>
                                          <p:attrName>fill.type</p:attrName>
                                        </p:attrNameLst>
                                      </p:cBhvr>
                                      <p:to>
                                        <p:strVal val="solid"/>
                                      </p:to>
                                    </p:set>
                                    <p:set>
                                      <p:cBhvr>
                                        <p:cTn id="48" dur="2000" fill="hold"/>
                                        <p:tgtEl>
                                          <p:spTgt spid="6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66"/>
                                        </p:tgtEl>
                                        <p:attrNameLst>
                                          <p:attrName>fillcolor</p:attrName>
                                        </p:attrNameLst>
                                      </p:cBhvr>
                                      <p:to>
                                        <a:schemeClr val="accent1"/>
                                      </p:to>
                                    </p:animClr>
                                    <p:set>
                                      <p:cBhvr>
                                        <p:cTn id="51" dur="2000" fill="hold"/>
                                        <p:tgtEl>
                                          <p:spTgt spid="66"/>
                                        </p:tgtEl>
                                        <p:attrNameLst>
                                          <p:attrName>fill.type</p:attrName>
                                        </p:attrNameLst>
                                      </p:cBhvr>
                                      <p:to>
                                        <p:strVal val="solid"/>
                                      </p:to>
                                    </p:set>
                                    <p:set>
                                      <p:cBhvr>
                                        <p:cTn id="52" dur="2000" fill="hold"/>
                                        <p:tgtEl>
                                          <p:spTgt spid="6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7"/>
                                        </p:tgtEl>
                                        <p:attrNameLst>
                                          <p:attrName>fillcolor</p:attrName>
                                        </p:attrNameLst>
                                      </p:cBhvr>
                                      <p:to>
                                        <a:srgbClr val="33CC33"/>
                                      </p:to>
                                    </p:animClr>
                                    <p:set>
                                      <p:cBhvr>
                                        <p:cTn id="55" dur="2000" fill="hold"/>
                                        <p:tgtEl>
                                          <p:spTgt spid="67"/>
                                        </p:tgtEl>
                                        <p:attrNameLst>
                                          <p:attrName>fill.type</p:attrName>
                                        </p:attrNameLst>
                                      </p:cBhvr>
                                      <p:to>
                                        <p:strVal val="solid"/>
                                      </p:to>
                                    </p:set>
                                    <p:set>
                                      <p:cBhvr>
                                        <p:cTn id="56" dur="2000" fill="hold"/>
                                        <p:tgtEl>
                                          <p:spTgt spid="6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67"/>
                                        </p:tgtEl>
                                        <p:attrNameLst>
                                          <p:attrName>fillcolor</p:attrName>
                                        </p:attrNameLst>
                                      </p:cBhvr>
                                      <p:to>
                                        <a:schemeClr val="accent1"/>
                                      </p:to>
                                    </p:animClr>
                                    <p:set>
                                      <p:cBhvr>
                                        <p:cTn id="59" dur="2000" fill="hold"/>
                                        <p:tgtEl>
                                          <p:spTgt spid="67"/>
                                        </p:tgtEl>
                                        <p:attrNameLst>
                                          <p:attrName>fill.type</p:attrName>
                                        </p:attrNameLst>
                                      </p:cBhvr>
                                      <p:to>
                                        <p:strVal val="solid"/>
                                      </p:to>
                                    </p:set>
                                    <p:set>
                                      <p:cBhvr>
                                        <p:cTn id="60" dur="2000" fill="hold"/>
                                        <p:tgtEl>
                                          <p:spTgt spid="6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68"/>
                                        </p:tgtEl>
                                        <p:attrNameLst>
                                          <p:attrName>fillcolor</p:attrName>
                                        </p:attrNameLst>
                                      </p:cBhvr>
                                      <p:to>
                                        <a:srgbClr val="33CC33"/>
                                      </p:to>
                                    </p:animClr>
                                    <p:set>
                                      <p:cBhvr>
                                        <p:cTn id="63" dur="2000" fill="hold"/>
                                        <p:tgtEl>
                                          <p:spTgt spid="68"/>
                                        </p:tgtEl>
                                        <p:attrNameLst>
                                          <p:attrName>fill.type</p:attrName>
                                        </p:attrNameLst>
                                      </p:cBhvr>
                                      <p:to>
                                        <p:strVal val="solid"/>
                                      </p:to>
                                    </p:set>
                                    <p:set>
                                      <p:cBhvr>
                                        <p:cTn id="64" dur="2000" fill="hold"/>
                                        <p:tgtEl>
                                          <p:spTgt spid="6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68"/>
                                        </p:tgtEl>
                                        <p:attrNameLst>
                                          <p:attrName>fillcolor</p:attrName>
                                        </p:attrNameLst>
                                      </p:cBhvr>
                                      <p:to>
                                        <a:schemeClr val="accent1"/>
                                      </p:to>
                                    </p:animClr>
                                    <p:set>
                                      <p:cBhvr>
                                        <p:cTn id="67" dur="2000" fill="hold"/>
                                        <p:tgtEl>
                                          <p:spTgt spid="68"/>
                                        </p:tgtEl>
                                        <p:attrNameLst>
                                          <p:attrName>fill.type</p:attrName>
                                        </p:attrNameLst>
                                      </p:cBhvr>
                                      <p:to>
                                        <p:strVal val="solid"/>
                                      </p:to>
                                    </p:set>
                                    <p:set>
                                      <p:cBhvr>
                                        <p:cTn id="68" dur="2000" fill="hold"/>
                                        <p:tgtEl>
                                          <p:spTgt spid="6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69"/>
                                        </p:tgtEl>
                                        <p:attrNameLst>
                                          <p:attrName>fillcolor</p:attrName>
                                        </p:attrNameLst>
                                      </p:cBhvr>
                                      <p:to>
                                        <a:srgbClr val="33CC33"/>
                                      </p:to>
                                    </p:animClr>
                                    <p:set>
                                      <p:cBhvr>
                                        <p:cTn id="71" dur="2000" fill="hold"/>
                                        <p:tgtEl>
                                          <p:spTgt spid="69"/>
                                        </p:tgtEl>
                                        <p:attrNameLst>
                                          <p:attrName>fill.type</p:attrName>
                                        </p:attrNameLst>
                                      </p:cBhvr>
                                      <p:to>
                                        <p:strVal val="solid"/>
                                      </p:to>
                                    </p:set>
                                    <p:set>
                                      <p:cBhvr>
                                        <p:cTn id="72" dur="2000" fill="hold"/>
                                        <p:tgtEl>
                                          <p:spTgt spid="6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69"/>
                                        </p:tgtEl>
                                        <p:attrNameLst>
                                          <p:attrName>fillcolor</p:attrName>
                                        </p:attrNameLst>
                                      </p:cBhvr>
                                      <p:to>
                                        <a:schemeClr val="accent1"/>
                                      </p:to>
                                    </p:animClr>
                                    <p:set>
                                      <p:cBhvr>
                                        <p:cTn id="75" dur="2000" fill="hold"/>
                                        <p:tgtEl>
                                          <p:spTgt spid="69"/>
                                        </p:tgtEl>
                                        <p:attrNameLst>
                                          <p:attrName>fill.type</p:attrName>
                                        </p:attrNameLst>
                                      </p:cBhvr>
                                      <p:to>
                                        <p:strVal val="solid"/>
                                      </p:to>
                                    </p:set>
                                    <p:set>
                                      <p:cBhvr>
                                        <p:cTn id="76" dur="20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70"/>
                                        </p:tgtEl>
                                        <p:attrNameLst>
                                          <p:attrName>fillcolor</p:attrName>
                                        </p:attrNameLst>
                                      </p:cBhvr>
                                      <p:to>
                                        <a:srgbClr val="33CC33"/>
                                      </p:to>
                                    </p:animClr>
                                    <p:set>
                                      <p:cBhvr>
                                        <p:cTn id="79" dur="2000" fill="hold"/>
                                        <p:tgtEl>
                                          <p:spTgt spid="70"/>
                                        </p:tgtEl>
                                        <p:attrNameLst>
                                          <p:attrName>fill.type</p:attrName>
                                        </p:attrNameLst>
                                      </p:cBhvr>
                                      <p:to>
                                        <p:strVal val="solid"/>
                                      </p:to>
                                    </p:set>
                                    <p:set>
                                      <p:cBhvr>
                                        <p:cTn id="80" dur="20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70"/>
                                        </p:tgtEl>
                                        <p:attrNameLst>
                                          <p:attrName>fillcolor</p:attrName>
                                        </p:attrNameLst>
                                      </p:cBhvr>
                                      <p:to>
                                        <a:schemeClr val="accent1"/>
                                      </p:to>
                                    </p:animClr>
                                    <p:set>
                                      <p:cBhvr>
                                        <p:cTn id="83" dur="2000" fill="hold"/>
                                        <p:tgtEl>
                                          <p:spTgt spid="70"/>
                                        </p:tgtEl>
                                        <p:attrNameLst>
                                          <p:attrName>fill.type</p:attrName>
                                        </p:attrNameLst>
                                      </p:cBhvr>
                                      <p:to>
                                        <p:strVal val="solid"/>
                                      </p:to>
                                    </p:set>
                                    <p:set>
                                      <p:cBhvr>
                                        <p:cTn id="84" dur="2000" fill="hold"/>
                                        <p:tgtEl>
                                          <p:spTgt spid="7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71"/>
                                        </p:tgtEl>
                                        <p:attrNameLst>
                                          <p:attrName>fillcolor</p:attrName>
                                        </p:attrNameLst>
                                      </p:cBhvr>
                                      <p:to>
                                        <a:srgbClr val="33CC33"/>
                                      </p:to>
                                    </p:animClr>
                                    <p:set>
                                      <p:cBhvr>
                                        <p:cTn id="87" dur="2000" fill="hold"/>
                                        <p:tgtEl>
                                          <p:spTgt spid="71"/>
                                        </p:tgtEl>
                                        <p:attrNameLst>
                                          <p:attrName>fill.type</p:attrName>
                                        </p:attrNameLst>
                                      </p:cBhvr>
                                      <p:to>
                                        <p:strVal val="solid"/>
                                      </p:to>
                                    </p:set>
                                    <p:set>
                                      <p:cBhvr>
                                        <p:cTn id="88" dur="2000" fill="hold"/>
                                        <p:tgtEl>
                                          <p:spTgt spid="71"/>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71"/>
                                        </p:tgtEl>
                                        <p:attrNameLst>
                                          <p:attrName>fillcolor</p:attrName>
                                        </p:attrNameLst>
                                      </p:cBhvr>
                                      <p:to>
                                        <a:schemeClr val="accent1"/>
                                      </p:to>
                                    </p:animClr>
                                    <p:set>
                                      <p:cBhvr>
                                        <p:cTn id="91" dur="2000" fill="hold"/>
                                        <p:tgtEl>
                                          <p:spTgt spid="71"/>
                                        </p:tgtEl>
                                        <p:attrNameLst>
                                          <p:attrName>fill.type</p:attrName>
                                        </p:attrNameLst>
                                      </p:cBhvr>
                                      <p:to>
                                        <p:strVal val="solid"/>
                                      </p:to>
                                    </p:set>
                                    <p:set>
                                      <p:cBhvr>
                                        <p:cTn id="92" dur="2000" fill="hold"/>
                                        <p:tgtEl>
                                          <p:spTgt spid="7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16"/>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2000" fill="hold"/>
                                        <p:tgtEl>
                                          <p:spTgt spid="44"/>
                                        </p:tgtEl>
                                        <p:attrNameLst>
                                          <p:attrName>fillcolor</p:attrName>
                                        </p:attrNameLst>
                                      </p:cBhvr>
                                      <p:to>
                                        <a:srgbClr val="009900"/>
                                      </p:to>
                                    </p:animClr>
                                    <p:set>
                                      <p:cBhvr>
                                        <p:cTn id="98" dur="2000" fill="hold"/>
                                        <p:tgtEl>
                                          <p:spTgt spid="44"/>
                                        </p:tgtEl>
                                        <p:attrNameLst>
                                          <p:attrName>fill.type</p:attrName>
                                        </p:attrNameLst>
                                      </p:cBhvr>
                                      <p:to>
                                        <p:strVal val="solid"/>
                                      </p:to>
                                    </p:set>
                                    <p:set>
                                      <p:cBhvr>
                                        <p:cTn id="99" dur="2000" fill="hold"/>
                                        <p:tgtEl>
                                          <p:spTgt spid="44"/>
                                        </p:tgtEl>
                                        <p:attrNameLst>
                                          <p:attrName>fill.on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0" presetID="1" presetClass="emph" presetSubtype="2" fill="hold" nodeType="withEffect">
                                  <p:stCondLst>
                                    <p:cond delay="0"/>
                                  </p:stCondLst>
                                  <p:childTnLst>
                                    <p:animClr clrSpc="rgb" dir="cw">
                                      <p:cBhvr>
                                        <p:cTn id="101" dur="2000" fill="hold"/>
                                        <p:tgtEl>
                                          <p:spTgt spid="47"/>
                                        </p:tgtEl>
                                        <p:attrNameLst>
                                          <p:attrName>fillcolor</p:attrName>
                                        </p:attrNameLst>
                                      </p:cBhvr>
                                      <p:to>
                                        <a:srgbClr val="009900"/>
                                      </p:to>
                                    </p:animClr>
                                    <p:set>
                                      <p:cBhvr>
                                        <p:cTn id="102" dur="2000" fill="hold"/>
                                        <p:tgtEl>
                                          <p:spTgt spid="47"/>
                                        </p:tgtEl>
                                        <p:attrNameLst>
                                          <p:attrName>fill.type</p:attrName>
                                        </p:attrNameLst>
                                      </p:cBhvr>
                                      <p:to>
                                        <p:strVal val="solid"/>
                                      </p:to>
                                    </p:set>
                                    <p:set>
                                      <p:cBhvr>
                                        <p:cTn id="103" dur="2000" fill="hold"/>
                                        <p:tgtEl>
                                          <p:spTgt spid="47"/>
                                        </p:tgtEl>
                                        <p:attrNameLst>
                                          <p:attrName>fill.on</p:attrName>
                                        </p:attrNameLst>
                                      </p:cBhvr>
                                      <p:to>
                                        <p:strVal val="true"/>
                                      </p:to>
                                    </p:set>
                                  </p:childTnLst>
                                </p:cTn>
                              </p:par>
                            </p:childTnLst>
                          </p:cTn>
                        </p:par>
                        <p:par>
                          <p:cTn id="104" fill="hold">
                            <p:stCondLst>
                              <p:cond delay="2000"/>
                            </p:stCondLst>
                            <p:childTnLst>
                              <p:par>
                                <p:cTn id="105" presetID="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par>
                          <p:cTn id="107" fill="hold">
                            <p:stCondLst>
                              <p:cond delay="2000"/>
                            </p:stCondLst>
                            <p:childTnLst>
                              <p:par>
                                <p:cTn id="108" presetID="1" presetClass="emph" presetSubtype="2" fill="hold" nodeType="afterEffect">
                                  <p:stCondLst>
                                    <p:cond delay="0"/>
                                  </p:stCondLst>
                                  <p:childTnLst>
                                    <p:animClr clrSpc="rgb" dir="cw">
                                      <p:cBhvr>
                                        <p:cTn id="109" dur="2000" fill="hold"/>
                                        <p:tgtEl>
                                          <p:spTgt spid="44"/>
                                        </p:tgtEl>
                                        <p:attrNameLst>
                                          <p:attrName>fillcolor</p:attrName>
                                        </p:attrNameLst>
                                      </p:cBhvr>
                                      <p:to>
                                        <a:schemeClr val="accent1"/>
                                      </p:to>
                                    </p:animClr>
                                    <p:set>
                                      <p:cBhvr>
                                        <p:cTn id="110" dur="2000" fill="hold"/>
                                        <p:tgtEl>
                                          <p:spTgt spid="44"/>
                                        </p:tgtEl>
                                        <p:attrNameLst>
                                          <p:attrName>fill.type</p:attrName>
                                        </p:attrNameLst>
                                      </p:cBhvr>
                                      <p:to>
                                        <p:strVal val="solid"/>
                                      </p:to>
                                    </p:set>
                                    <p:set>
                                      <p:cBhvr>
                                        <p:cTn id="111" dur="2000" fill="hold"/>
                                        <p:tgtEl>
                                          <p:spTgt spid="44"/>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2000" fill="hold"/>
                                        <p:tgtEl>
                                          <p:spTgt spid="47"/>
                                        </p:tgtEl>
                                        <p:attrNameLst>
                                          <p:attrName>fillcolor</p:attrName>
                                        </p:attrNameLst>
                                      </p:cBhvr>
                                      <p:to>
                                        <a:schemeClr val="accent1"/>
                                      </p:to>
                                    </p:animClr>
                                    <p:set>
                                      <p:cBhvr>
                                        <p:cTn id="114" dur="2000" fill="hold"/>
                                        <p:tgtEl>
                                          <p:spTgt spid="47"/>
                                        </p:tgtEl>
                                        <p:attrNameLst>
                                          <p:attrName>fill.type</p:attrName>
                                        </p:attrNameLst>
                                      </p:cBhvr>
                                      <p:to>
                                        <p:strVal val="solid"/>
                                      </p:to>
                                    </p:set>
                                    <p:set>
                                      <p:cBhvr>
                                        <p:cTn id="115" dur="2000" fill="hold"/>
                                        <p:tgtEl>
                                          <p:spTgt spid="47"/>
                                        </p:tgtEl>
                                        <p:attrNameLst>
                                          <p:attrName>fill.on</p:attrName>
                                        </p:attrNameLst>
                                      </p:cBhvr>
                                      <p:to>
                                        <p:strVal val="true"/>
                                      </p:to>
                                    </p:set>
                                  </p:childTnLst>
                                </p:cTn>
                              </p:par>
                            </p:childTnLst>
                          </p:cTn>
                        </p:par>
                      </p:childTnLst>
                    </p:cTn>
                  </p:par>
                </p:childTnLst>
              </p:cTn>
              <p:nextCondLst>
                <p:cond evt="onClick" delay="0">
                  <p:tgtEl>
                    <p:spTgt spid="16"/>
                  </p:tgtEl>
                </p:cond>
              </p:nextCondLst>
            </p:seq>
          </p:childTnLst>
        </p:cTn>
      </p:par>
    </p:tnLst>
    <p:bldLst>
      <p:bldP spid="44"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2 Grupo"/>
          <p:cNvGrpSpPr/>
          <p:nvPr/>
        </p:nvGrpSpPr>
        <p:grpSpPr>
          <a:xfrm>
            <a:off x="2980344" y="951241"/>
            <a:ext cx="6122492" cy="5082495"/>
            <a:chOff x="2980344" y="951241"/>
            <a:chExt cx="6122492" cy="5082495"/>
          </a:xfrm>
        </p:grpSpPr>
        <p:sp>
          <p:nvSpPr>
            <p:cNvPr id="40" name="Rechteck 36"/>
            <p:cNvSpPr/>
            <p:nvPr/>
          </p:nvSpPr>
          <p:spPr bwMode="gray">
            <a:xfrm>
              <a:off x="2980344" y="951241"/>
              <a:ext cx="6122492" cy="5082495"/>
            </a:xfrm>
            <a:prstGeom prst="rect">
              <a:avLst/>
            </a:prstGeom>
            <a:solidFill>
              <a:schemeClr val="bg1"/>
            </a:solidFill>
            <a:ln w="12700">
              <a:solidFill>
                <a:srgbClr val="C0C0C0"/>
              </a:solidFill>
              <a:miter lim="800000"/>
              <a:headEnd/>
              <a:tailEnd/>
            </a:ln>
            <a:effectLst>
              <a:outerShdw blurRad="127000" dist="63500" dir="2700000" algn="tl" rotWithShape="0">
                <a:prstClr val="black">
                  <a:alpha val="40000"/>
                </a:prstClr>
              </a:outerShdw>
            </a:effectLst>
          </p:spPr>
          <p:txBody>
            <a:bodyPr lIns="36000" tIns="36000" rIns="72000" bIns="36000" anchor="ctr"/>
            <a:lstStyle/>
            <a:p>
              <a:pPr marL="285750" indent="-285750" algn="just" fontAlgn="base">
                <a:spcBef>
                  <a:spcPct val="0"/>
                </a:spcBef>
                <a:spcAft>
                  <a:spcPct val="0"/>
                </a:spcAft>
                <a:buFont typeface="Arial" panose="020B0604020202020204" pitchFamily="34" charset="0"/>
                <a:buChar char="•"/>
              </a:pPr>
              <a:r>
                <a:rPr lang="es-CL" sz="1200" dirty="0">
                  <a:solidFill>
                    <a:prstClr val="black"/>
                  </a:solidFill>
                  <a:latin typeface="Arial" panose="020B0604020202020204" pitchFamily="34" charset="0"/>
                  <a:cs typeface="Arial" panose="020B0604020202020204" pitchFamily="34" charset="0"/>
                </a:rPr>
                <a:t>.</a:t>
              </a:r>
            </a:p>
          </p:txBody>
        </p:sp>
        <p:sp>
          <p:nvSpPr>
            <p:cNvPr id="98" name="Rectangle 2"/>
            <p:cNvSpPr>
              <a:spLocks noChangeArrowheads="1"/>
            </p:cNvSpPr>
            <p:nvPr/>
          </p:nvSpPr>
          <p:spPr bwMode="auto">
            <a:xfrm>
              <a:off x="2980344" y="986653"/>
              <a:ext cx="610904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algn="ctr" fontAlgn="base">
                <a:spcBef>
                  <a:spcPct val="0"/>
                </a:spcBef>
                <a:spcAft>
                  <a:spcPct val="0"/>
                </a:spcAft>
              </a:pPr>
              <a:r>
                <a:rPr lang="es-CL" altLang="es-CL" b="1" dirty="0">
                  <a:solidFill>
                    <a:prstClr val="white"/>
                  </a:solidFill>
                </a:rPr>
                <a:t>* </a:t>
              </a:r>
              <a:r>
                <a:rPr lang="es-CL" altLang="es-CL" b="1" dirty="0" smtClean="0">
                  <a:solidFill>
                    <a:srgbClr val="4F81BD"/>
                  </a:solidFill>
                </a:rPr>
                <a:t>Desarrollar Plan y Casos de Prueba</a:t>
              </a:r>
              <a:endParaRPr lang="es-CL" altLang="es-CL" b="1" dirty="0">
                <a:solidFill>
                  <a:srgbClr val="4F81BD"/>
                </a:solidFill>
              </a:endParaRPr>
            </a:p>
          </p:txBody>
        </p:sp>
        <p:grpSp>
          <p:nvGrpSpPr>
            <p:cNvPr id="150" name="149 Grupo"/>
            <p:cNvGrpSpPr/>
            <p:nvPr/>
          </p:nvGrpSpPr>
          <p:grpSpPr>
            <a:xfrm>
              <a:off x="3140463" y="2061043"/>
              <a:ext cx="5795222" cy="3552825"/>
              <a:chOff x="1331640" y="1604963"/>
              <a:chExt cx="5795222" cy="3552825"/>
            </a:xfrm>
          </p:grpSpPr>
          <p:sp>
            <p:nvSpPr>
              <p:cNvPr id="151" name="AutoShape 11"/>
              <p:cNvSpPr>
                <a:spLocks noChangeArrowheads="1"/>
              </p:cNvSpPr>
              <p:nvPr/>
            </p:nvSpPr>
            <p:spPr bwMode="auto">
              <a:xfrm rot="5400000">
                <a:off x="4088607" y="3248819"/>
                <a:ext cx="1008062" cy="647700"/>
              </a:xfrm>
              <a:prstGeom prst="rightArrow">
                <a:avLst>
                  <a:gd name="adj1" fmla="val 50000"/>
                  <a:gd name="adj2" fmla="val 38895"/>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2" name="Text Box 13"/>
              <p:cNvSpPr txBox="1">
                <a:spLocks noChangeArrowheads="1"/>
              </p:cNvSpPr>
              <p:nvPr/>
            </p:nvSpPr>
            <p:spPr bwMode="auto">
              <a:xfrm>
                <a:off x="3186113" y="3140968"/>
                <a:ext cx="11176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r">
                  <a:spcBef>
                    <a:spcPct val="0"/>
                  </a:spcBef>
                  <a:buClrTx/>
                  <a:buFontTx/>
                  <a:buNone/>
                  <a:defRPr/>
                </a:pPr>
                <a:r>
                  <a:rPr lang="es-CL" altLang="es-CL" sz="1400" kern="0" dirty="0" smtClean="0">
                    <a:solidFill>
                      <a:srgbClr val="648A04"/>
                    </a:solidFill>
                  </a:rPr>
                  <a:t>Confecci</a:t>
                </a:r>
                <a:r>
                  <a:rPr lang="es-CL" altLang="ja-JP" sz="1400" kern="0" dirty="0" smtClean="0">
                    <a:solidFill>
                      <a:srgbClr val="648A04"/>
                    </a:solidFill>
                    <a:latin typeface="Arial" charset="0"/>
                  </a:rPr>
                  <a:t>ó</a:t>
                </a:r>
                <a:r>
                  <a:rPr lang="es-CL" altLang="ja-JP" sz="1400" kern="0" dirty="0" smtClean="0">
                    <a:solidFill>
                      <a:srgbClr val="648A04"/>
                    </a:solidFill>
                  </a:rPr>
                  <a:t>n de Casos de Prueba</a:t>
                </a:r>
                <a:endParaRPr lang="es-CL" altLang="es-CL" sz="1400" kern="0" dirty="0" smtClean="0"/>
              </a:p>
            </p:txBody>
          </p:sp>
          <p:sp>
            <p:nvSpPr>
              <p:cNvPr id="153" name="Text Box 10"/>
              <p:cNvSpPr txBox="1">
                <a:spLocks noChangeArrowheads="1"/>
              </p:cNvSpPr>
              <p:nvPr/>
            </p:nvSpPr>
            <p:spPr bwMode="auto">
              <a:xfrm>
                <a:off x="1331640" y="2794000"/>
                <a:ext cx="2590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Diagrama y Semántica de Caso de Uso</a:t>
                </a:r>
              </a:p>
            </p:txBody>
          </p:sp>
          <p:sp>
            <p:nvSpPr>
              <p:cNvPr id="154" name="Text Box 12"/>
              <p:cNvSpPr txBox="1">
                <a:spLocks noChangeArrowheads="1"/>
              </p:cNvSpPr>
              <p:nvPr/>
            </p:nvSpPr>
            <p:spPr bwMode="auto">
              <a:xfrm>
                <a:off x="3771628" y="2794000"/>
                <a:ext cx="1600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smtClean="0"/>
                  <a:t>Prototipo Físico</a:t>
                </a:r>
              </a:p>
            </p:txBody>
          </p:sp>
          <p:grpSp>
            <p:nvGrpSpPr>
              <p:cNvPr id="155" name="Group 14"/>
              <p:cNvGrpSpPr>
                <a:grpSpLocks/>
              </p:cNvGrpSpPr>
              <p:nvPr/>
            </p:nvGrpSpPr>
            <p:grpSpPr bwMode="auto">
              <a:xfrm>
                <a:off x="1712640" y="1641475"/>
                <a:ext cx="1752600" cy="1057275"/>
                <a:chOff x="480" y="816"/>
                <a:chExt cx="1104" cy="666"/>
              </a:xfrm>
            </p:grpSpPr>
            <p:sp>
              <p:nvSpPr>
                <p:cNvPr id="184" name="AutoShape 15"/>
                <p:cNvSpPr>
                  <a:spLocks noChangeArrowheads="1"/>
                </p:cNvSpPr>
                <p:nvPr/>
              </p:nvSpPr>
              <p:spPr bwMode="auto">
                <a:xfrm>
                  <a:off x="1078" y="816"/>
                  <a:ext cx="506" cy="666"/>
                </a:xfrm>
                <a:prstGeom prst="roundRect">
                  <a:avLst>
                    <a:gd name="adj" fmla="val 7574"/>
                  </a:avLst>
                </a:prstGeom>
                <a:noFill/>
                <a:ln w="9525">
                  <a:solidFill>
                    <a:srgbClr val="929DB7"/>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85" name="Text Box 16"/>
                <p:cNvSpPr txBox="1">
                  <a:spLocks noChangeArrowheads="1"/>
                </p:cNvSpPr>
                <p:nvPr/>
              </p:nvSpPr>
              <p:spPr bwMode="auto">
                <a:xfrm>
                  <a:off x="504" y="1194"/>
                  <a:ext cx="270"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r>
                    <a:rPr lang="es-ES" altLang="es-CL" sz="800" kern="0" smtClean="0"/>
                    <a:t>Actor</a:t>
                  </a:r>
                  <a:endParaRPr lang="es-ES" altLang="es-CL" sz="1200" kern="0" smtClean="0"/>
                </a:p>
              </p:txBody>
            </p:sp>
            <p:sp>
              <p:nvSpPr>
                <p:cNvPr id="186" name="AutoShape 17"/>
                <p:cNvSpPr>
                  <a:spLocks noChangeArrowheads="1"/>
                </p:cNvSpPr>
                <p:nvPr/>
              </p:nvSpPr>
              <p:spPr bwMode="auto">
                <a:xfrm>
                  <a:off x="1146" y="88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87" name="Text Box 18"/>
                <p:cNvSpPr txBox="1">
                  <a:spLocks noChangeArrowheads="1"/>
                </p:cNvSpPr>
                <p:nvPr/>
              </p:nvSpPr>
              <p:spPr bwMode="auto">
                <a:xfrm>
                  <a:off x="1161" y="88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smtClean="0"/>
                    <a:t>Caso de</a:t>
                  </a:r>
                </a:p>
                <a:p>
                  <a:pPr algn="ctr" eaLnBrk="0" hangingPunct="0">
                    <a:spcBef>
                      <a:spcPct val="0"/>
                    </a:spcBef>
                    <a:buClrTx/>
                    <a:buFontTx/>
                    <a:buNone/>
                    <a:defRPr/>
                  </a:pPr>
                  <a:r>
                    <a:rPr lang="es-ES" altLang="es-CL" sz="800" kern="0" smtClean="0"/>
                    <a:t>Uso 1</a:t>
                  </a:r>
                  <a:endParaRPr lang="es-ES" altLang="es-CL" sz="1200" kern="0" smtClean="0"/>
                </a:p>
              </p:txBody>
            </p:sp>
            <p:sp>
              <p:nvSpPr>
                <p:cNvPr id="188" name="AutoShape 19"/>
                <p:cNvSpPr>
                  <a:spLocks noChangeArrowheads="1"/>
                </p:cNvSpPr>
                <p:nvPr/>
              </p:nvSpPr>
              <p:spPr bwMode="auto">
                <a:xfrm>
                  <a:off x="1146" y="1193"/>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89" name="Text Box 20"/>
                <p:cNvSpPr txBox="1">
                  <a:spLocks noChangeArrowheads="1"/>
                </p:cNvSpPr>
                <p:nvPr/>
              </p:nvSpPr>
              <p:spPr bwMode="auto">
                <a:xfrm>
                  <a:off x="1161" y="1201"/>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smtClean="0"/>
                    <a:t>Caso de</a:t>
                  </a:r>
                </a:p>
                <a:p>
                  <a:pPr algn="ctr" eaLnBrk="0" hangingPunct="0">
                    <a:spcBef>
                      <a:spcPct val="0"/>
                    </a:spcBef>
                    <a:buClrTx/>
                    <a:buFontTx/>
                    <a:buNone/>
                    <a:defRPr/>
                  </a:pPr>
                  <a:r>
                    <a:rPr lang="es-ES" altLang="es-CL" sz="800" kern="0" smtClean="0"/>
                    <a:t>Uso 2</a:t>
                  </a:r>
                  <a:endParaRPr lang="es-ES" altLang="es-CL" sz="1200" kern="0" smtClean="0"/>
                </a:p>
              </p:txBody>
            </p:sp>
            <p:cxnSp>
              <p:nvCxnSpPr>
                <p:cNvPr id="190" name="AutoShape 21"/>
                <p:cNvCxnSpPr>
                  <a:cxnSpLocks noChangeShapeType="1"/>
                  <a:stCxn id="192" idx="3"/>
                  <a:endCxn id="186" idx="1"/>
                </p:cNvCxnSpPr>
                <p:nvPr/>
              </p:nvCxnSpPr>
              <p:spPr bwMode="auto">
                <a:xfrm flipV="1">
                  <a:off x="701" y="986"/>
                  <a:ext cx="445" cy="134"/>
                </a:xfrm>
                <a:prstGeom prst="bentConnector3">
                  <a:avLst>
                    <a:gd name="adj1" fmla="val 49889"/>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1" name="AutoShape 22"/>
                <p:cNvCxnSpPr>
                  <a:cxnSpLocks noChangeShapeType="1"/>
                  <a:stCxn id="192" idx="3"/>
                  <a:endCxn id="188" idx="1"/>
                </p:cNvCxnSpPr>
                <p:nvPr/>
              </p:nvCxnSpPr>
              <p:spPr bwMode="auto">
                <a:xfrm>
                  <a:off x="701" y="1120"/>
                  <a:ext cx="445" cy="179"/>
                </a:xfrm>
                <a:prstGeom prst="bentConnector3">
                  <a:avLst>
                    <a:gd name="adj1" fmla="val 49889"/>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2" name="Rectangle 23"/>
                <p:cNvSpPr>
                  <a:spLocks noChangeArrowheads="1"/>
                </p:cNvSpPr>
                <p:nvPr/>
              </p:nvSpPr>
              <p:spPr bwMode="auto">
                <a:xfrm>
                  <a:off x="640" y="1074"/>
                  <a:ext cx="61" cy="91"/>
                </a:xfrm>
                <a:prstGeom prst="rect">
                  <a:avLst/>
                </a:prstGeom>
                <a:solidFill>
                  <a:srgbClr val="336699"/>
                </a:solidFill>
                <a:ln w="9525">
                  <a:solidFill>
                    <a:srgbClr val="3333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pic>
              <p:nvPicPr>
                <p:cNvPr id="193" name="Picture 24" descr="kuse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0" y="862"/>
                  <a:ext cx="34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6" name="Picture 25" descr="prototip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98628" y="1604963"/>
                <a:ext cx="1344612"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7" name="Group 33"/>
              <p:cNvGrpSpPr>
                <a:grpSpLocks/>
              </p:cNvGrpSpPr>
              <p:nvPr/>
            </p:nvGrpSpPr>
            <p:grpSpPr bwMode="auto">
              <a:xfrm>
                <a:off x="2847975" y="3906838"/>
                <a:ext cx="3163888" cy="1250950"/>
                <a:chOff x="1584" y="2880"/>
                <a:chExt cx="1993" cy="788"/>
              </a:xfrm>
            </p:grpSpPr>
            <p:sp>
              <p:nvSpPr>
                <p:cNvPr id="182" name="Text Box 5"/>
                <p:cNvSpPr txBox="1">
                  <a:spLocks noChangeArrowheads="1"/>
                </p:cNvSpPr>
                <p:nvPr/>
              </p:nvSpPr>
              <p:spPr bwMode="auto">
                <a:xfrm>
                  <a:off x="2352" y="3014"/>
                  <a:ext cx="1225"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defRPr/>
                  </a:pPr>
                  <a:r>
                    <a:rPr lang="es-CL" altLang="es-CL" sz="1600" kern="0" smtClean="0"/>
                    <a:t> Plan de Prueba</a:t>
                  </a:r>
                </a:p>
                <a:p>
                  <a:pPr>
                    <a:spcBef>
                      <a:spcPct val="0"/>
                    </a:spcBef>
                    <a:buClrTx/>
                    <a:defRPr/>
                  </a:pPr>
                  <a:r>
                    <a:rPr lang="es-CL" altLang="es-CL" sz="1600" kern="0" smtClean="0"/>
                    <a:t> Casos de Prueba</a:t>
                  </a:r>
                </a:p>
                <a:p>
                  <a:pPr>
                    <a:spcBef>
                      <a:spcPct val="0"/>
                    </a:spcBef>
                    <a:buClrTx/>
                    <a:defRPr/>
                  </a:pPr>
                  <a:r>
                    <a:rPr lang="es-CL" altLang="es-CL" sz="1600" kern="0" smtClean="0"/>
                    <a:t> Datos de Prueba</a:t>
                  </a:r>
                </a:p>
              </p:txBody>
            </p:sp>
            <p:pic>
              <p:nvPicPr>
                <p:cNvPr id="183" name="Picture 27" descr="mantenimient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84" y="2880"/>
                  <a:ext cx="735"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8" name="Text Box 31"/>
              <p:cNvSpPr txBox="1">
                <a:spLocks noChangeArrowheads="1"/>
              </p:cNvSpPr>
              <p:nvPr/>
            </p:nvSpPr>
            <p:spPr bwMode="auto">
              <a:xfrm>
                <a:off x="5436096" y="2330112"/>
                <a:ext cx="1690766" cy="7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Especificación de Casos de Prueba (Test Cases)</a:t>
                </a:r>
              </a:p>
            </p:txBody>
          </p:sp>
          <p:grpSp>
            <p:nvGrpSpPr>
              <p:cNvPr id="159" name="Group 143"/>
              <p:cNvGrpSpPr>
                <a:grpSpLocks/>
              </p:cNvGrpSpPr>
              <p:nvPr/>
            </p:nvGrpSpPr>
            <p:grpSpPr bwMode="auto">
              <a:xfrm>
                <a:off x="5631572" y="1685585"/>
                <a:ext cx="1295459" cy="678032"/>
                <a:chOff x="4512" y="912"/>
                <a:chExt cx="1008" cy="528"/>
              </a:xfrm>
            </p:grpSpPr>
            <p:sp>
              <p:nvSpPr>
                <p:cNvPr id="160" name="Rectangle 141"/>
                <p:cNvSpPr>
                  <a:spLocks noChangeArrowheads="1"/>
                </p:cNvSpPr>
                <p:nvPr/>
              </p:nvSpPr>
              <p:spPr bwMode="auto">
                <a:xfrm>
                  <a:off x="4512" y="912"/>
                  <a:ext cx="1008" cy="528"/>
                </a:xfrm>
                <a:prstGeom prst="rect">
                  <a:avLst/>
                </a:prstGeom>
                <a:solidFill>
                  <a:srgbClr val="336699"/>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grpSp>
              <p:nvGrpSpPr>
                <p:cNvPr id="161" name="Group 54"/>
                <p:cNvGrpSpPr>
                  <a:grpSpLocks/>
                </p:cNvGrpSpPr>
                <p:nvPr/>
              </p:nvGrpSpPr>
              <p:grpSpPr bwMode="auto">
                <a:xfrm>
                  <a:off x="4536" y="936"/>
                  <a:ext cx="960" cy="480"/>
                  <a:chOff x="4464" y="1968"/>
                  <a:chExt cx="960" cy="480"/>
                </a:xfrm>
              </p:grpSpPr>
              <p:sp>
                <p:nvSpPr>
                  <p:cNvPr id="162" name="Rectangle 55"/>
                  <p:cNvSpPr>
                    <a:spLocks noChangeArrowheads="1"/>
                  </p:cNvSpPr>
                  <p:nvPr/>
                </p:nvSpPr>
                <p:spPr bwMode="auto">
                  <a:xfrm>
                    <a:off x="4464" y="1968"/>
                    <a:ext cx="240" cy="96"/>
                  </a:xfrm>
                  <a:prstGeom prst="rect">
                    <a:avLst/>
                  </a:prstGeom>
                  <a:solidFill>
                    <a:srgbClr val="336699"/>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3" name="Rectangle 56"/>
                  <p:cNvSpPr>
                    <a:spLocks noChangeArrowheads="1"/>
                  </p:cNvSpPr>
                  <p:nvPr/>
                </p:nvSpPr>
                <p:spPr bwMode="auto">
                  <a:xfrm>
                    <a:off x="4704" y="1968"/>
                    <a:ext cx="240" cy="96"/>
                  </a:xfrm>
                  <a:prstGeom prst="rect">
                    <a:avLst/>
                  </a:prstGeom>
                  <a:solidFill>
                    <a:srgbClr val="336699"/>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4" name="Rectangle 57"/>
                  <p:cNvSpPr>
                    <a:spLocks noChangeArrowheads="1"/>
                  </p:cNvSpPr>
                  <p:nvPr/>
                </p:nvSpPr>
                <p:spPr bwMode="auto">
                  <a:xfrm>
                    <a:off x="4944" y="1968"/>
                    <a:ext cx="240" cy="96"/>
                  </a:xfrm>
                  <a:prstGeom prst="rect">
                    <a:avLst/>
                  </a:prstGeom>
                  <a:solidFill>
                    <a:srgbClr val="336699"/>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5" name="Rectangle 58"/>
                  <p:cNvSpPr>
                    <a:spLocks noChangeArrowheads="1"/>
                  </p:cNvSpPr>
                  <p:nvPr/>
                </p:nvSpPr>
                <p:spPr bwMode="auto">
                  <a:xfrm>
                    <a:off x="5184" y="1968"/>
                    <a:ext cx="240" cy="96"/>
                  </a:xfrm>
                  <a:prstGeom prst="rect">
                    <a:avLst/>
                  </a:prstGeom>
                  <a:solidFill>
                    <a:srgbClr val="336699"/>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6" name="Rectangle 59"/>
                  <p:cNvSpPr>
                    <a:spLocks noChangeArrowheads="1"/>
                  </p:cNvSpPr>
                  <p:nvPr/>
                </p:nvSpPr>
                <p:spPr bwMode="auto">
                  <a:xfrm>
                    <a:off x="4464" y="2064"/>
                    <a:ext cx="240" cy="96"/>
                  </a:xfrm>
                  <a:prstGeom prst="rect">
                    <a:avLst/>
                  </a:prstGeom>
                  <a:solidFill>
                    <a:srgbClr val="FFEB61"/>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7" name="Rectangle 60"/>
                  <p:cNvSpPr>
                    <a:spLocks noChangeArrowheads="1"/>
                  </p:cNvSpPr>
                  <p:nvPr/>
                </p:nvSpPr>
                <p:spPr bwMode="auto">
                  <a:xfrm>
                    <a:off x="4704" y="2064"/>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8" name="Rectangle 61"/>
                  <p:cNvSpPr>
                    <a:spLocks noChangeArrowheads="1"/>
                  </p:cNvSpPr>
                  <p:nvPr/>
                </p:nvSpPr>
                <p:spPr bwMode="auto">
                  <a:xfrm>
                    <a:off x="4944" y="2064"/>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9" name="Rectangle 62"/>
                  <p:cNvSpPr>
                    <a:spLocks noChangeArrowheads="1"/>
                  </p:cNvSpPr>
                  <p:nvPr/>
                </p:nvSpPr>
                <p:spPr bwMode="auto">
                  <a:xfrm>
                    <a:off x="5184" y="2064"/>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0" name="Rectangle 63"/>
                  <p:cNvSpPr>
                    <a:spLocks noChangeArrowheads="1"/>
                  </p:cNvSpPr>
                  <p:nvPr/>
                </p:nvSpPr>
                <p:spPr bwMode="auto">
                  <a:xfrm>
                    <a:off x="4464" y="2160"/>
                    <a:ext cx="240" cy="96"/>
                  </a:xfrm>
                  <a:prstGeom prst="rect">
                    <a:avLst/>
                  </a:prstGeom>
                  <a:solidFill>
                    <a:srgbClr val="FFEB61"/>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1" name="Rectangle 64"/>
                  <p:cNvSpPr>
                    <a:spLocks noChangeArrowheads="1"/>
                  </p:cNvSpPr>
                  <p:nvPr/>
                </p:nvSpPr>
                <p:spPr bwMode="auto">
                  <a:xfrm>
                    <a:off x="4704" y="2160"/>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2" name="Rectangle 65"/>
                  <p:cNvSpPr>
                    <a:spLocks noChangeArrowheads="1"/>
                  </p:cNvSpPr>
                  <p:nvPr/>
                </p:nvSpPr>
                <p:spPr bwMode="auto">
                  <a:xfrm>
                    <a:off x="4944" y="2160"/>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3" name="Rectangle 66"/>
                  <p:cNvSpPr>
                    <a:spLocks noChangeArrowheads="1"/>
                  </p:cNvSpPr>
                  <p:nvPr/>
                </p:nvSpPr>
                <p:spPr bwMode="auto">
                  <a:xfrm>
                    <a:off x="5184" y="2160"/>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4" name="Rectangle 67"/>
                  <p:cNvSpPr>
                    <a:spLocks noChangeArrowheads="1"/>
                  </p:cNvSpPr>
                  <p:nvPr/>
                </p:nvSpPr>
                <p:spPr bwMode="auto">
                  <a:xfrm>
                    <a:off x="4464" y="2256"/>
                    <a:ext cx="240" cy="96"/>
                  </a:xfrm>
                  <a:prstGeom prst="rect">
                    <a:avLst/>
                  </a:prstGeom>
                  <a:solidFill>
                    <a:srgbClr val="FFEB61"/>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5" name="Rectangle 68"/>
                  <p:cNvSpPr>
                    <a:spLocks noChangeArrowheads="1"/>
                  </p:cNvSpPr>
                  <p:nvPr/>
                </p:nvSpPr>
                <p:spPr bwMode="auto">
                  <a:xfrm>
                    <a:off x="4704" y="2256"/>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6" name="Rectangle 69"/>
                  <p:cNvSpPr>
                    <a:spLocks noChangeArrowheads="1"/>
                  </p:cNvSpPr>
                  <p:nvPr/>
                </p:nvSpPr>
                <p:spPr bwMode="auto">
                  <a:xfrm>
                    <a:off x="4944" y="2256"/>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7" name="Rectangle 70"/>
                  <p:cNvSpPr>
                    <a:spLocks noChangeArrowheads="1"/>
                  </p:cNvSpPr>
                  <p:nvPr/>
                </p:nvSpPr>
                <p:spPr bwMode="auto">
                  <a:xfrm>
                    <a:off x="5184" y="2256"/>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8" name="Rectangle 71"/>
                  <p:cNvSpPr>
                    <a:spLocks noChangeArrowheads="1"/>
                  </p:cNvSpPr>
                  <p:nvPr/>
                </p:nvSpPr>
                <p:spPr bwMode="auto">
                  <a:xfrm>
                    <a:off x="4464" y="2352"/>
                    <a:ext cx="240" cy="96"/>
                  </a:xfrm>
                  <a:prstGeom prst="rect">
                    <a:avLst/>
                  </a:prstGeom>
                  <a:solidFill>
                    <a:srgbClr val="FFEB61"/>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9" name="Rectangle 72"/>
                  <p:cNvSpPr>
                    <a:spLocks noChangeArrowheads="1"/>
                  </p:cNvSpPr>
                  <p:nvPr/>
                </p:nvSpPr>
                <p:spPr bwMode="auto">
                  <a:xfrm>
                    <a:off x="4704" y="2352"/>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80" name="Rectangle 73"/>
                  <p:cNvSpPr>
                    <a:spLocks noChangeArrowheads="1"/>
                  </p:cNvSpPr>
                  <p:nvPr/>
                </p:nvSpPr>
                <p:spPr bwMode="auto">
                  <a:xfrm>
                    <a:off x="4944" y="2352"/>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81" name="Rectangle 74"/>
                  <p:cNvSpPr>
                    <a:spLocks noChangeArrowheads="1"/>
                  </p:cNvSpPr>
                  <p:nvPr/>
                </p:nvSpPr>
                <p:spPr bwMode="auto">
                  <a:xfrm>
                    <a:off x="5184" y="2352"/>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grpSp>
          </p:grpSp>
        </p:grpSp>
      </p:grpSp>
      <p:sp>
        <p:nvSpPr>
          <p:cNvPr id="61" name="10 Pentágono"/>
          <p:cNvSpPr/>
          <p:nvPr/>
        </p:nvSpPr>
        <p:spPr>
          <a:xfrm>
            <a:off x="0"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Usuario</a:t>
            </a:r>
          </a:p>
        </p:txBody>
      </p:sp>
      <p:sp>
        <p:nvSpPr>
          <p:cNvPr id="62" name="10 Pentágono"/>
          <p:cNvSpPr/>
          <p:nvPr/>
        </p:nvSpPr>
        <p:spPr>
          <a:xfrm>
            <a:off x="770610" y="513238"/>
            <a:ext cx="88337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Gestor Demanda</a:t>
            </a:r>
          </a:p>
        </p:txBody>
      </p:sp>
      <p:sp>
        <p:nvSpPr>
          <p:cNvPr id="63" name="10 Pentágono"/>
          <p:cNvSpPr/>
          <p:nvPr/>
        </p:nvSpPr>
        <p:spPr>
          <a:xfrm>
            <a:off x="2440771" y="511085"/>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Comité Prioridad</a:t>
            </a:r>
          </a:p>
        </p:txBody>
      </p:sp>
      <p:sp>
        <p:nvSpPr>
          <p:cNvPr id="64" name="10 Pentágono"/>
          <p:cNvSpPr/>
          <p:nvPr/>
        </p:nvSpPr>
        <p:spPr>
          <a:xfrm>
            <a:off x="321138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PMO</a:t>
            </a:r>
          </a:p>
        </p:txBody>
      </p:sp>
      <p:sp>
        <p:nvSpPr>
          <p:cNvPr id="65" name="10 Pentágono"/>
          <p:cNvSpPr/>
          <p:nvPr/>
        </p:nvSpPr>
        <p:spPr>
          <a:xfrm>
            <a:off x="398199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Líder de Proyecto</a:t>
            </a:r>
          </a:p>
        </p:txBody>
      </p:sp>
      <p:sp>
        <p:nvSpPr>
          <p:cNvPr id="66" name="10 Pentágono"/>
          <p:cNvSpPr/>
          <p:nvPr/>
        </p:nvSpPr>
        <p:spPr>
          <a:xfrm>
            <a:off x="5618487" y="529904"/>
            <a:ext cx="878186"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Equipo</a:t>
            </a:r>
          </a:p>
          <a:p>
            <a:pPr algn="ctr" fontAlgn="base">
              <a:spcBef>
                <a:spcPct val="0"/>
              </a:spcBef>
              <a:spcAft>
                <a:spcPct val="0"/>
              </a:spcAft>
            </a:pPr>
            <a:r>
              <a:rPr lang="es-CL" sz="1000" b="1" dirty="0">
                <a:solidFill>
                  <a:prstClr val="white"/>
                </a:solidFill>
              </a:rPr>
              <a:t>Desarrollo</a:t>
            </a:r>
          </a:p>
        </p:txBody>
      </p:sp>
      <p:sp>
        <p:nvSpPr>
          <p:cNvPr id="67" name="10 Pentágono"/>
          <p:cNvSpPr/>
          <p:nvPr/>
        </p:nvSpPr>
        <p:spPr>
          <a:xfrm>
            <a:off x="4728256" y="507674"/>
            <a:ext cx="890231" cy="405886"/>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Arquitecto</a:t>
            </a:r>
          </a:p>
        </p:txBody>
      </p:sp>
      <p:sp>
        <p:nvSpPr>
          <p:cNvPr id="68" name="10 Pentágono"/>
          <p:cNvSpPr/>
          <p:nvPr/>
        </p:nvSpPr>
        <p:spPr>
          <a:xfrm>
            <a:off x="1541220" y="513237"/>
            <a:ext cx="89955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Ingeniero Procesos</a:t>
            </a:r>
          </a:p>
        </p:txBody>
      </p:sp>
      <p:sp>
        <p:nvSpPr>
          <p:cNvPr id="69" name="10 Pentágono"/>
          <p:cNvSpPr/>
          <p:nvPr/>
        </p:nvSpPr>
        <p:spPr>
          <a:xfrm>
            <a:off x="6496673" y="529904"/>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err="1">
                <a:solidFill>
                  <a:prstClr val="white"/>
                </a:solidFill>
              </a:rPr>
              <a:t>Testing</a:t>
            </a:r>
            <a:endParaRPr lang="es-CL" sz="1000" b="1" dirty="0">
              <a:solidFill>
                <a:prstClr val="white"/>
              </a:solidFill>
            </a:endParaRPr>
          </a:p>
        </p:txBody>
      </p:sp>
      <p:sp>
        <p:nvSpPr>
          <p:cNvPr id="70" name="10 Pentágono"/>
          <p:cNvSpPr/>
          <p:nvPr/>
        </p:nvSpPr>
        <p:spPr>
          <a:xfrm>
            <a:off x="7267283" y="540132"/>
            <a:ext cx="87784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Producción</a:t>
            </a:r>
          </a:p>
        </p:txBody>
      </p:sp>
      <p:sp>
        <p:nvSpPr>
          <p:cNvPr id="71" name="10 Pentágono"/>
          <p:cNvSpPr/>
          <p:nvPr/>
        </p:nvSpPr>
        <p:spPr>
          <a:xfrm>
            <a:off x="8145131" y="543351"/>
            <a:ext cx="102163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Fábrica Continuidad</a:t>
            </a:r>
          </a:p>
        </p:txBody>
      </p:sp>
      <p:sp>
        <p:nvSpPr>
          <p:cNvPr id="16" name="AutoShape 38"/>
          <p:cNvSpPr>
            <a:spLocks noChangeArrowheads="1"/>
          </p:cNvSpPr>
          <p:nvPr>
            <p:custDataLst>
              <p:tags r:id="rId1"/>
            </p:custDataLst>
          </p:nvPr>
        </p:nvSpPr>
        <p:spPr bwMode="auto">
          <a:xfrm>
            <a:off x="783050" y="1113437"/>
            <a:ext cx="2197293" cy="457992"/>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Modelo de Negocio</a:t>
            </a:r>
            <a:endParaRPr lang="en-US" sz="1500" b="1" dirty="0">
              <a:solidFill>
                <a:prstClr val="white"/>
              </a:solidFill>
            </a:endParaRPr>
          </a:p>
        </p:txBody>
      </p:sp>
      <p:sp>
        <p:nvSpPr>
          <p:cNvPr id="17" name="AutoShape 38"/>
          <p:cNvSpPr>
            <a:spLocks noChangeArrowheads="1"/>
          </p:cNvSpPr>
          <p:nvPr>
            <p:custDataLst>
              <p:tags r:id="rId2"/>
            </p:custDataLst>
          </p:nvPr>
        </p:nvSpPr>
        <p:spPr bwMode="auto">
          <a:xfrm>
            <a:off x="783050" y="1571429"/>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Requerimientos</a:t>
            </a:r>
            <a:endParaRPr lang="en-US" sz="1500" b="1" dirty="0">
              <a:solidFill>
                <a:prstClr val="white"/>
              </a:solidFill>
            </a:endParaRPr>
          </a:p>
        </p:txBody>
      </p:sp>
      <p:sp>
        <p:nvSpPr>
          <p:cNvPr id="20" name="AutoShape 38"/>
          <p:cNvSpPr>
            <a:spLocks noChangeArrowheads="1"/>
          </p:cNvSpPr>
          <p:nvPr>
            <p:custDataLst>
              <p:tags r:id="rId3"/>
            </p:custDataLst>
          </p:nvPr>
        </p:nvSpPr>
        <p:spPr bwMode="auto">
          <a:xfrm>
            <a:off x="783050" y="2058375"/>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Análisis y Diseño</a:t>
            </a:r>
            <a:endParaRPr lang="en-US" sz="1500" b="1" dirty="0">
              <a:solidFill>
                <a:prstClr val="white"/>
              </a:solidFill>
            </a:endParaRPr>
          </a:p>
        </p:txBody>
      </p:sp>
      <p:sp>
        <p:nvSpPr>
          <p:cNvPr id="21" name="AutoShape 38"/>
          <p:cNvSpPr>
            <a:spLocks noChangeArrowheads="1"/>
          </p:cNvSpPr>
          <p:nvPr>
            <p:custDataLst>
              <p:tags r:id="rId4"/>
            </p:custDataLst>
          </p:nvPr>
        </p:nvSpPr>
        <p:spPr bwMode="auto">
          <a:xfrm>
            <a:off x="783050" y="2545196"/>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Codificación</a:t>
            </a:r>
            <a:endParaRPr lang="en-US" sz="1500" b="1" dirty="0">
              <a:solidFill>
                <a:prstClr val="white"/>
              </a:solidFill>
            </a:endParaRPr>
          </a:p>
        </p:txBody>
      </p:sp>
      <p:sp>
        <p:nvSpPr>
          <p:cNvPr id="22" name="AutoShape 38"/>
          <p:cNvSpPr>
            <a:spLocks noChangeArrowheads="1"/>
          </p:cNvSpPr>
          <p:nvPr>
            <p:custDataLst>
              <p:tags r:id="rId5"/>
            </p:custDataLst>
          </p:nvPr>
        </p:nvSpPr>
        <p:spPr bwMode="auto">
          <a:xfrm>
            <a:off x="783050" y="2985005"/>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white"/>
                </a:solidFill>
              </a:rPr>
              <a:t>Testing</a:t>
            </a:r>
            <a:endParaRPr lang="en-US" sz="1500" b="1" dirty="0">
              <a:solidFill>
                <a:prstClr val="white"/>
              </a:solidFill>
            </a:endParaRPr>
          </a:p>
        </p:txBody>
      </p:sp>
      <p:sp>
        <p:nvSpPr>
          <p:cNvPr id="24" name="AutoShape 38"/>
          <p:cNvSpPr>
            <a:spLocks noChangeArrowheads="1"/>
          </p:cNvSpPr>
          <p:nvPr>
            <p:custDataLst>
              <p:tags r:id="rId6"/>
            </p:custDataLst>
          </p:nvPr>
        </p:nvSpPr>
        <p:spPr bwMode="auto">
          <a:xfrm>
            <a:off x="783050" y="3450700"/>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Despliegue</a:t>
            </a:r>
            <a:endParaRPr lang="en-US" sz="1500" b="1" dirty="0">
              <a:solidFill>
                <a:prstClr val="white"/>
              </a:solidFill>
            </a:endParaRPr>
          </a:p>
        </p:txBody>
      </p:sp>
      <p:sp>
        <p:nvSpPr>
          <p:cNvPr id="26" name="AutoShape 38"/>
          <p:cNvSpPr>
            <a:spLocks noChangeArrowheads="1"/>
          </p:cNvSpPr>
          <p:nvPr>
            <p:custDataLst>
              <p:tags r:id="rId7"/>
            </p:custDataLst>
          </p:nvPr>
        </p:nvSpPr>
        <p:spPr bwMode="auto">
          <a:xfrm>
            <a:off x="783050" y="3920654"/>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Continuidad</a:t>
            </a:r>
            <a:endParaRPr lang="en-US" sz="1500" b="1" dirty="0">
              <a:solidFill>
                <a:prstClr val="white"/>
              </a:solidFill>
            </a:endParaRPr>
          </a:p>
        </p:txBody>
      </p:sp>
      <p:sp>
        <p:nvSpPr>
          <p:cNvPr id="27" name="AutoShape 38"/>
          <p:cNvSpPr>
            <a:spLocks noChangeArrowheads="1"/>
          </p:cNvSpPr>
          <p:nvPr>
            <p:custDataLst>
              <p:tags r:id="rId8"/>
            </p:custDataLst>
          </p:nvPr>
        </p:nvSpPr>
        <p:spPr bwMode="auto">
          <a:xfrm>
            <a:off x="783050" y="5472213"/>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 Ambientes</a:t>
            </a:r>
            <a:endParaRPr lang="en-US" sz="1500" b="1" dirty="0">
              <a:solidFill>
                <a:prstClr val="white"/>
              </a:solidFill>
            </a:endParaRPr>
          </a:p>
        </p:txBody>
      </p:sp>
      <p:sp>
        <p:nvSpPr>
          <p:cNvPr id="28" name="AutoShape 38"/>
          <p:cNvSpPr>
            <a:spLocks noChangeArrowheads="1"/>
          </p:cNvSpPr>
          <p:nvPr>
            <p:custDataLst>
              <p:tags r:id="rId9"/>
            </p:custDataLst>
          </p:nvPr>
        </p:nvSpPr>
        <p:spPr bwMode="auto">
          <a:xfrm>
            <a:off x="783050" y="4593520"/>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del Proyecto</a:t>
            </a:r>
            <a:endParaRPr lang="en-US" sz="1500" b="1" dirty="0">
              <a:solidFill>
                <a:prstClr val="white"/>
              </a:solidFill>
            </a:endParaRPr>
          </a:p>
        </p:txBody>
      </p:sp>
      <p:sp>
        <p:nvSpPr>
          <p:cNvPr id="29" name="AutoShape 38"/>
          <p:cNvSpPr>
            <a:spLocks noChangeArrowheads="1"/>
          </p:cNvSpPr>
          <p:nvPr>
            <p:custDataLst>
              <p:tags r:id="rId10"/>
            </p:custDataLst>
          </p:nvPr>
        </p:nvSpPr>
        <p:spPr bwMode="auto">
          <a:xfrm>
            <a:off x="783050" y="5036197"/>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a:solidFill>
                  <a:prstClr val="white"/>
                </a:solidFill>
              </a:rPr>
              <a:t>Control de </a:t>
            </a:r>
            <a:r>
              <a:rPr lang="en-US" sz="1500" b="1" dirty="0" err="1">
                <a:solidFill>
                  <a:prstClr val="white"/>
                </a:solidFill>
              </a:rPr>
              <a:t>Versión</a:t>
            </a:r>
            <a:r>
              <a:rPr lang="en-US" sz="1500" b="1" dirty="0">
                <a:solidFill>
                  <a:prstClr val="white"/>
                </a:solidFill>
              </a:rPr>
              <a:t> (SCM)</a:t>
            </a:r>
          </a:p>
        </p:txBody>
      </p:sp>
      <p:sp>
        <p:nvSpPr>
          <p:cNvPr id="18" name="AutoShape 38"/>
          <p:cNvSpPr>
            <a:spLocks noChangeArrowheads="1"/>
          </p:cNvSpPr>
          <p:nvPr>
            <p:custDataLst>
              <p:tags r:id="rId11"/>
            </p:custDataLst>
          </p:nvPr>
        </p:nvSpPr>
        <p:spPr bwMode="auto">
          <a:xfrm>
            <a:off x="39795" y="4593519"/>
            <a:ext cx="700693" cy="1321371"/>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Soporte</a:t>
            </a:r>
            <a:endParaRPr lang="en-US" sz="2000" b="1" dirty="0">
              <a:solidFill>
                <a:prstClr val="black">
                  <a:lumMod val="75000"/>
                  <a:lumOff val="25000"/>
                </a:prstClr>
              </a:solidFill>
            </a:endParaRPr>
          </a:p>
        </p:txBody>
      </p:sp>
      <p:sp>
        <p:nvSpPr>
          <p:cNvPr id="57" name="AutoShape 38"/>
          <p:cNvSpPr>
            <a:spLocks noChangeArrowheads="1"/>
          </p:cNvSpPr>
          <p:nvPr>
            <p:custDataLst>
              <p:tags r:id="rId12"/>
            </p:custDataLst>
          </p:nvPr>
        </p:nvSpPr>
        <p:spPr bwMode="auto">
          <a:xfrm>
            <a:off x="39795" y="1113438"/>
            <a:ext cx="700693" cy="3305272"/>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Desarrollo</a:t>
            </a:r>
            <a:endParaRPr lang="en-US" sz="2000" b="1" dirty="0">
              <a:solidFill>
                <a:prstClr val="black">
                  <a:lumMod val="75000"/>
                  <a:lumOff val="25000"/>
                </a:prstClr>
              </a:solidFill>
            </a:endParaRPr>
          </a:p>
        </p:txBody>
      </p:sp>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1" name="40 Pentágono"/>
          <p:cNvSpPr/>
          <p:nvPr/>
        </p:nvSpPr>
        <p:spPr>
          <a:xfrm>
            <a:off x="10748987" y="-73260"/>
            <a:ext cx="1125149" cy="388970"/>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Estrategia y Seguimiento</a:t>
            </a:r>
          </a:p>
        </p:txBody>
      </p:sp>
      <p:sp>
        <p:nvSpPr>
          <p:cNvPr id="44" name="43 Pentágono"/>
          <p:cNvSpPr/>
          <p:nvPr/>
        </p:nvSpPr>
        <p:spPr>
          <a:xfrm>
            <a:off x="11887200" y="-73261"/>
            <a:ext cx="1016291"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Gestión de la Demanda</a:t>
            </a:r>
          </a:p>
        </p:txBody>
      </p:sp>
      <p:sp>
        <p:nvSpPr>
          <p:cNvPr id="47" name="46 Pentágono"/>
          <p:cNvSpPr/>
          <p:nvPr/>
        </p:nvSpPr>
        <p:spPr>
          <a:xfrm>
            <a:off x="12916554" y="-73261"/>
            <a:ext cx="959687"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Ingeniería de Proceso</a:t>
            </a:r>
          </a:p>
        </p:txBody>
      </p:sp>
      <p:sp>
        <p:nvSpPr>
          <p:cNvPr id="48" name="47 Pentágono"/>
          <p:cNvSpPr/>
          <p:nvPr/>
        </p:nvSpPr>
        <p:spPr>
          <a:xfrm>
            <a:off x="13894525" y="-73261"/>
            <a:ext cx="1062448"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Arquitectura</a:t>
            </a:r>
          </a:p>
        </p:txBody>
      </p:sp>
      <p:sp>
        <p:nvSpPr>
          <p:cNvPr id="49" name="48 Pentágono"/>
          <p:cNvSpPr/>
          <p:nvPr/>
        </p:nvSpPr>
        <p:spPr>
          <a:xfrm>
            <a:off x="14956973" y="-73261"/>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Fábricas de Software</a:t>
            </a:r>
          </a:p>
        </p:txBody>
      </p:sp>
      <p:sp>
        <p:nvSpPr>
          <p:cNvPr id="50" name="49 Pentágono"/>
          <p:cNvSpPr/>
          <p:nvPr/>
        </p:nvSpPr>
        <p:spPr>
          <a:xfrm>
            <a:off x="15939934" y="-73260"/>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QA de Producto</a:t>
            </a:r>
          </a:p>
        </p:txBody>
      </p:sp>
      <p:sp>
        <p:nvSpPr>
          <p:cNvPr id="51" name="50 Pentágono"/>
          <p:cNvSpPr/>
          <p:nvPr/>
        </p:nvSpPr>
        <p:spPr>
          <a:xfrm>
            <a:off x="16925747" y="-73261"/>
            <a:ext cx="959687" cy="388973"/>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Producción</a:t>
            </a:r>
          </a:p>
        </p:txBody>
      </p:sp>
      <p:sp>
        <p:nvSpPr>
          <p:cNvPr id="52" name="51 Pentágono"/>
          <p:cNvSpPr/>
          <p:nvPr/>
        </p:nvSpPr>
        <p:spPr>
          <a:xfrm>
            <a:off x="17907204" y="-73260"/>
            <a:ext cx="1060066" cy="388968"/>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Continuidad</a:t>
            </a:r>
          </a:p>
        </p:txBody>
      </p:sp>
      <p:sp>
        <p:nvSpPr>
          <p:cNvPr id="53" name="52 Pentágono"/>
          <p:cNvSpPr/>
          <p:nvPr/>
        </p:nvSpPr>
        <p:spPr>
          <a:xfrm>
            <a:off x="19001860" y="-73263"/>
            <a:ext cx="892873" cy="388975"/>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PMO y Gestión</a:t>
            </a:r>
          </a:p>
        </p:txBody>
      </p:sp>
      <p:grpSp>
        <p:nvGrpSpPr>
          <p:cNvPr id="109" name="108 Grupo"/>
          <p:cNvGrpSpPr/>
          <p:nvPr/>
        </p:nvGrpSpPr>
        <p:grpSpPr>
          <a:xfrm>
            <a:off x="3588667" y="6087292"/>
            <a:ext cx="5136182" cy="405249"/>
            <a:chOff x="3588667" y="6087292"/>
            <a:chExt cx="5136182" cy="405249"/>
          </a:xfrm>
        </p:grpSpPr>
        <p:sp>
          <p:nvSpPr>
            <p:cNvPr id="110" name="10 Pentágono">
              <a:hlinkClick r:id="rId18" action="ppaction://hlinksldjump"/>
            </p:cNvPr>
            <p:cNvSpPr/>
            <p:nvPr/>
          </p:nvSpPr>
          <p:spPr>
            <a:xfrm>
              <a:off x="3588667" y="6087292"/>
              <a:ext cx="101752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1</a:t>
              </a:r>
            </a:p>
            <a:p>
              <a:pPr algn="ctr" fontAlgn="base">
                <a:spcBef>
                  <a:spcPct val="0"/>
                </a:spcBef>
                <a:spcAft>
                  <a:spcPct val="0"/>
                </a:spcAft>
              </a:pPr>
              <a:r>
                <a:rPr lang="es-CL" sz="1000" b="1" dirty="0">
                  <a:solidFill>
                    <a:prstClr val="white"/>
                  </a:solidFill>
                </a:rPr>
                <a:t>INICIO</a:t>
              </a:r>
            </a:p>
          </p:txBody>
        </p:sp>
        <p:sp>
          <p:nvSpPr>
            <p:cNvPr id="111" name="11 Pentágono"/>
            <p:cNvSpPr/>
            <p:nvPr/>
          </p:nvSpPr>
          <p:spPr>
            <a:xfrm>
              <a:off x="4647349" y="6087292"/>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2</a:t>
              </a:r>
            </a:p>
            <a:p>
              <a:pPr algn="ctr" fontAlgn="base">
                <a:spcBef>
                  <a:spcPct val="0"/>
                </a:spcBef>
                <a:spcAft>
                  <a:spcPct val="0"/>
                </a:spcAft>
              </a:pPr>
              <a:r>
                <a:rPr lang="es-CL" sz="1000" b="1" dirty="0">
                  <a:solidFill>
                    <a:prstClr val="white"/>
                  </a:solidFill>
                </a:rPr>
                <a:t>DISEÑO</a:t>
              </a:r>
            </a:p>
          </p:txBody>
        </p:sp>
        <p:sp>
          <p:nvSpPr>
            <p:cNvPr id="112" name="11 Pentágono"/>
            <p:cNvSpPr/>
            <p:nvPr/>
          </p:nvSpPr>
          <p:spPr>
            <a:xfrm>
              <a:off x="5684827"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3</a:t>
              </a:r>
            </a:p>
            <a:p>
              <a:pPr algn="ctr" fontAlgn="base">
                <a:spcBef>
                  <a:spcPct val="0"/>
                </a:spcBef>
                <a:spcAft>
                  <a:spcPct val="0"/>
                </a:spcAft>
              </a:pPr>
              <a:r>
                <a:rPr lang="es-CL" sz="1000" b="1" dirty="0">
                  <a:solidFill>
                    <a:prstClr val="white"/>
                  </a:solidFill>
                </a:rPr>
                <a:t>PLAN</a:t>
              </a:r>
            </a:p>
          </p:txBody>
        </p:sp>
        <p:sp>
          <p:nvSpPr>
            <p:cNvPr id="113" name="11 Pentágono"/>
            <p:cNvSpPr/>
            <p:nvPr/>
          </p:nvSpPr>
          <p:spPr>
            <a:xfrm>
              <a:off x="6729962"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4</a:t>
              </a:r>
            </a:p>
            <a:p>
              <a:pPr algn="ctr" fontAlgn="base">
                <a:spcBef>
                  <a:spcPct val="0"/>
                </a:spcBef>
                <a:spcAft>
                  <a:spcPct val="0"/>
                </a:spcAft>
              </a:pPr>
              <a:r>
                <a:rPr lang="es-CL" sz="1000" b="1" dirty="0">
                  <a:solidFill>
                    <a:prstClr val="white"/>
                  </a:solidFill>
                </a:rPr>
                <a:t>EJECUCIÓN</a:t>
              </a:r>
            </a:p>
          </p:txBody>
        </p:sp>
        <p:sp>
          <p:nvSpPr>
            <p:cNvPr id="114" name="11 Pentágono"/>
            <p:cNvSpPr/>
            <p:nvPr/>
          </p:nvSpPr>
          <p:spPr>
            <a:xfrm>
              <a:off x="7743264" y="610019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5</a:t>
              </a:r>
            </a:p>
            <a:p>
              <a:pPr algn="ctr" fontAlgn="base">
                <a:spcBef>
                  <a:spcPct val="0"/>
                </a:spcBef>
                <a:spcAft>
                  <a:spcPct val="0"/>
                </a:spcAft>
              </a:pPr>
              <a:r>
                <a:rPr lang="es-CL" sz="1000" b="1" dirty="0">
                  <a:solidFill>
                    <a:prstClr val="white"/>
                  </a:solidFill>
                </a:rPr>
                <a:t>CIERRE</a:t>
              </a:r>
            </a:p>
          </p:txBody>
        </p:sp>
      </p:grpSp>
    </p:spTree>
    <p:extLst>
      <p:ext uri="{BB962C8B-B14F-4D97-AF65-F5344CB8AC3E}">
        <p14:creationId xmlns:p14="http://schemas.microsoft.com/office/powerpoint/2010/main" val="209609662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1"/>
                                        </p:tgtEl>
                                        <p:attrNameLst>
                                          <p:attrName>fillcolor</p:attrName>
                                        </p:attrNameLst>
                                      </p:cBhvr>
                                      <p:to>
                                        <a:srgbClr val="33CC33"/>
                                      </p:to>
                                    </p:animClr>
                                    <p:set>
                                      <p:cBhvr>
                                        <p:cTn id="7" dur="2000" fill="hold"/>
                                        <p:tgtEl>
                                          <p:spTgt spid="61"/>
                                        </p:tgtEl>
                                        <p:attrNameLst>
                                          <p:attrName>fill.type</p:attrName>
                                        </p:attrNameLst>
                                      </p:cBhvr>
                                      <p:to>
                                        <p:strVal val="solid"/>
                                      </p:to>
                                    </p:set>
                                    <p:set>
                                      <p:cBhvr>
                                        <p:cTn id="8" dur="2000" fill="hold"/>
                                        <p:tgtEl>
                                          <p:spTgt spid="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1"/>
                                        </p:tgtEl>
                                        <p:attrNameLst>
                                          <p:attrName>fillcolor</p:attrName>
                                        </p:attrNameLst>
                                      </p:cBhvr>
                                      <p:to>
                                        <a:schemeClr val="accent1"/>
                                      </p:to>
                                    </p:animClr>
                                    <p:set>
                                      <p:cBhvr>
                                        <p:cTn id="11" dur="2000" fill="hold"/>
                                        <p:tgtEl>
                                          <p:spTgt spid="61"/>
                                        </p:tgtEl>
                                        <p:attrNameLst>
                                          <p:attrName>fill.type</p:attrName>
                                        </p:attrNameLst>
                                      </p:cBhvr>
                                      <p:to>
                                        <p:strVal val="solid"/>
                                      </p:to>
                                    </p:set>
                                    <p:set>
                                      <p:cBhvr>
                                        <p:cTn id="12" dur="2000" fill="hold"/>
                                        <p:tgtEl>
                                          <p:spTgt spid="6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2"/>
                                        </p:tgtEl>
                                        <p:attrNameLst>
                                          <p:attrName>fillcolor</p:attrName>
                                        </p:attrNameLst>
                                      </p:cBhvr>
                                      <p:to>
                                        <a:srgbClr val="33CC33"/>
                                      </p:to>
                                    </p:animClr>
                                    <p:set>
                                      <p:cBhvr>
                                        <p:cTn id="15" dur="2000" fill="hold"/>
                                        <p:tgtEl>
                                          <p:spTgt spid="62"/>
                                        </p:tgtEl>
                                        <p:attrNameLst>
                                          <p:attrName>fill.type</p:attrName>
                                        </p:attrNameLst>
                                      </p:cBhvr>
                                      <p:to>
                                        <p:strVal val="solid"/>
                                      </p:to>
                                    </p:set>
                                    <p:set>
                                      <p:cBhvr>
                                        <p:cTn id="16" dur="2000" fill="hold"/>
                                        <p:tgtEl>
                                          <p:spTgt spid="6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2"/>
                                        </p:tgtEl>
                                        <p:attrNameLst>
                                          <p:attrName>fillcolor</p:attrName>
                                        </p:attrNameLst>
                                      </p:cBhvr>
                                      <p:to>
                                        <a:schemeClr val="accent1"/>
                                      </p:to>
                                    </p:animClr>
                                    <p:set>
                                      <p:cBhvr>
                                        <p:cTn id="19" dur="2000" fill="hold"/>
                                        <p:tgtEl>
                                          <p:spTgt spid="62"/>
                                        </p:tgtEl>
                                        <p:attrNameLst>
                                          <p:attrName>fill.type</p:attrName>
                                        </p:attrNameLst>
                                      </p:cBhvr>
                                      <p:to>
                                        <p:strVal val="solid"/>
                                      </p:to>
                                    </p:set>
                                    <p:set>
                                      <p:cBhvr>
                                        <p:cTn id="20" dur="2000" fill="hold"/>
                                        <p:tgtEl>
                                          <p:spTgt spid="6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63"/>
                                        </p:tgtEl>
                                        <p:attrNameLst>
                                          <p:attrName>fillcolor</p:attrName>
                                        </p:attrNameLst>
                                      </p:cBhvr>
                                      <p:to>
                                        <a:srgbClr val="33CC33"/>
                                      </p:to>
                                    </p:animClr>
                                    <p:set>
                                      <p:cBhvr>
                                        <p:cTn id="23" dur="2000" fill="hold"/>
                                        <p:tgtEl>
                                          <p:spTgt spid="63"/>
                                        </p:tgtEl>
                                        <p:attrNameLst>
                                          <p:attrName>fill.type</p:attrName>
                                        </p:attrNameLst>
                                      </p:cBhvr>
                                      <p:to>
                                        <p:strVal val="solid"/>
                                      </p:to>
                                    </p:set>
                                    <p:set>
                                      <p:cBhvr>
                                        <p:cTn id="24" dur="2000" fill="hold"/>
                                        <p:tgtEl>
                                          <p:spTgt spid="6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3"/>
                                        </p:tgtEl>
                                        <p:attrNameLst>
                                          <p:attrName>fillcolor</p:attrName>
                                        </p:attrNameLst>
                                      </p:cBhvr>
                                      <p:to>
                                        <a:schemeClr val="accent1"/>
                                      </p:to>
                                    </p:animClr>
                                    <p:set>
                                      <p:cBhvr>
                                        <p:cTn id="27" dur="2000" fill="hold"/>
                                        <p:tgtEl>
                                          <p:spTgt spid="63"/>
                                        </p:tgtEl>
                                        <p:attrNameLst>
                                          <p:attrName>fill.type</p:attrName>
                                        </p:attrNameLst>
                                      </p:cBhvr>
                                      <p:to>
                                        <p:strVal val="solid"/>
                                      </p:to>
                                    </p:set>
                                    <p:set>
                                      <p:cBhvr>
                                        <p:cTn id="28" dur="2000" fill="hold"/>
                                        <p:tgtEl>
                                          <p:spTgt spid="6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33CC33"/>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64"/>
                                        </p:tgtEl>
                                        <p:attrNameLst>
                                          <p:attrName>fillcolor</p:attrName>
                                        </p:attrNameLst>
                                      </p:cBhvr>
                                      <p:to>
                                        <a:schemeClr val="accent1"/>
                                      </p:to>
                                    </p:animClr>
                                    <p:set>
                                      <p:cBhvr>
                                        <p:cTn id="35" dur="2000" fill="hold"/>
                                        <p:tgtEl>
                                          <p:spTgt spid="64"/>
                                        </p:tgtEl>
                                        <p:attrNameLst>
                                          <p:attrName>fill.type</p:attrName>
                                        </p:attrNameLst>
                                      </p:cBhvr>
                                      <p:to>
                                        <p:strVal val="solid"/>
                                      </p:to>
                                    </p:set>
                                    <p:set>
                                      <p:cBhvr>
                                        <p:cTn id="36" dur="2000" fill="hold"/>
                                        <p:tgtEl>
                                          <p:spTgt spid="6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65"/>
                                        </p:tgtEl>
                                        <p:attrNameLst>
                                          <p:attrName>fillcolor</p:attrName>
                                        </p:attrNameLst>
                                      </p:cBhvr>
                                      <p:to>
                                        <a:srgbClr val="33CC33"/>
                                      </p:to>
                                    </p:animClr>
                                    <p:set>
                                      <p:cBhvr>
                                        <p:cTn id="39" dur="2000" fill="hold"/>
                                        <p:tgtEl>
                                          <p:spTgt spid="65"/>
                                        </p:tgtEl>
                                        <p:attrNameLst>
                                          <p:attrName>fill.type</p:attrName>
                                        </p:attrNameLst>
                                      </p:cBhvr>
                                      <p:to>
                                        <p:strVal val="solid"/>
                                      </p:to>
                                    </p:set>
                                    <p:set>
                                      <p:cBhvr>
                                        <p:cTn id="40" dur="2000" fill="hold"/>
                                        <p:tgtEl>
                                          <p:spTgt spid="6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65"/>
                                        </p:tgtEl>
                                        <p:attrNameLst>
                                          <p:attrName>fillcolor</p:attrName>
                                        </p:attrNameLst>
                                      </p:cBhvr>
                                      <p:to>
                                        <a:schemeClr val="accent1"/>
                                      </p:to>
                                    </p:animClr>
                                    <p:set>
                                      <p:cBhvr>
                                        <p:cTn id="43" dur="2000" fill="hold"/>
                                        <p:tgtEl>
                                          <p:spTgt spid="65"/>
                                        </p:tgtEl>
                                        <p:attrNameLst>
                                          <p:attrName>fill.type</p:attrName>
                                        </p:attrNameLst>
                                      </p:cBhvr>
                                      <p:to>
                                        <p:strVal val="solid"/>
                                      </p:to>
                                    </p:set>
                                    <p:set>
                                      <p:cBhvr>
                                        <p:cTn id="44" dur="2000" fill="hold"/>
                                        <p:tgtEl>
                                          <p:spTgt spid="6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66"/>
                                        </p:tgtEl>
                                        <p:attrNameLst>
                                          <p:attrName>fillcolor</p:attrName>
                                        </p:attrNameLst>
                                      </p:cBhvr>
                                      <p:to>
                                        <a:srgbClr val="33CC33"/>
                                      </p:to>
                                    </p:animClr>
                                    <p:set>
                                      <p:cBhvr>
                                        <p:cTn id="47" dur="2000" fill="hold"/>
                                        <p:tgtEl>
                                          <p:spTgt spid="66"/>
                                        </p:tgtEl>
                                        <p:attrNameLst>
                                          <p:attrName>fill.type</p:attrName>
                                        </p:attrNameLst>
                                      </p:cBhvr>
                                      <p:to>
                                        <p:strVal val="solid"/>
                                      </p:to>
                                    </p:set>
                                    <p:set>
                                      <p:cBhvr>
                                        <p:cTn id="48" dur="2000" fill="hold"/>
                                        <p:tgtEl>
                                          <p:spTgt spid="6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66"/>
                                        </p:tgtEl>
                                        <p:attrNameLst>
                                          <p:attrName>fillcolor</p:attrName>
                                        </p:attrNameLst>
                                      </p:cBhvr>
                                      <p:to>
                                        <a:schemeClr val="accent1"/>
                                      </p:to>
                                    </p:animClr>
                                    <p:set>
                                      <p:cBhvr>
                                        <p:cTn id="51" dur="2000" fill="hold"/>
                                        <p:tgtEl>
                                          <p:spTgt spid="66"/>
                                        </p:tgtEl>
                                        <p:attrNameLst>
                                          <p:attrName>fill.type</p:attrName>
                                        </p:attrNameLst>
                                      </p:cBhvr>
                                      <p:to>
                                        <p:strVal val="solid"/>
                                      </p:to>
                                    </p:set>
                                    <p:set>
                                      <p:cBhvr>
                                        <p:cTn id="52" dur="2000" fill="hold"/>
                                        <p:tgtEl>
                                          <p:spTgt spid="6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7"/>
                                        </p:tgtEl>
                                        <p:attrNameLst>
                                          <p:attrName>fillcolor</p:attrName>
                                        </p:attrNameLst>
                                      </p:cBhvr>
                                      <p:to>
                                        <a:srgbClr val="33CC33"/>
                                      </p:to>
                                    </p:animClr>
                                    <p:set>
                                      <p:cBhvr>
                                        <p:cTn id="55" dur="2000" fill="hold"/>
                                        <p:tgtEl>
                                          <p:spTgt spid="67"/>
                                        </p:tgtEl>
                                        <p:attrNameLst>
                                          <p:attrName>fill.type</p:attrName>
                                        </p:attrNameLst>
                                      </p:cBhvr>
                                      <p:to>
                                        <p:strVal val="solid"/>
                                      </p:to>
                                    </p:set>
                                    <p:set>
                                      <p:cBhvr>
                                        <p:cTn id="56" dur="2000" fill="hold"/>
                                        <p:tgtEl>
                                          <p:spTgt spid="6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67"/>
                                        </p:tgtEl>
                                        <p:attrNameLst>
                                          <p:attrName>fillcolor</p:attrName>
                                        </p:attrNameLst>
                                      </p:cBhvr>
                                      <p:to>
                                        <a:schemeClr val="accent1"/>
                                      </p:to>
                                    </p:animClr>
                                    <p:set>
                                      <p:cBhvr>
                                        <p:cTn id="59" dur="2000" fill="hold"/>
                                        <p:tgtEl>
                                          <p:spTgt spid="67"/>
                                        </p:tgtEl>
                                        <p:attrNameLst>
                                          <p:attrName>fill.type</p:attrName>
                                        </p:attrNameLst>
                                      </p:cBhvr>
                                      <p:to>
                                        <p:strVal val="solid"/>
                                      </p:to>
                                    </p:set>
                                    <p:set>
                                      <p:cBhvr>
                                        <p:cTn id="60" dur="2000" fill="hold"/>
                                        <p:tgtEl>
                                          <p:spTgt spid="6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68"/>
                                        </p:tgtEl>
                                        <p:attrNameLst>
                                          <p:attrName>fillcolor</p:attrName>
                                        </p:attrNameLst>
                                      </p:cBhvr>
                                      <p:to>
                                        <a:srgbClr val="33CC33"/>
                                      </p:to>
                                    </p:animClr>
                                    <p:set>
                                      <p:cBhvr>
                                        <p:cTn id="63" dur="2000" fill="hold"/>
                                        <p:tgtEl>
                                          <p:spTgt spid="68"/>
                                        </p:tgtEl>
                                        <p:attrNameLst>
                                          <p:attrName>fill.type</p:attrName>
                                        </p:attrNameLst>
                                      </p:cBhvr>
                                      <p:to>
                                        <p:strVal val="solid"/>
                                      </p:to>
                                    </p:set>
                                    <p:set>
                                      <p:cBhvr>
                                        <p:cTn id="64" dur="2000" fill="hold"/>
                                        <p:tgtEl>
                                          <p:spTgt spid="6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68"/>
                                        </p:tgtEl>
                                        <p:attrNameLst>
                                          <p:attrName>fillcolor</p:attrName>
                                        </p:attrNameLst>
                                      </p:cBhvr>
                                      <p:to>
                                        <a:schemeClr val="accent1"/>
                                      </p:to>
                                    </p:animClr>
                                    <p:set>
                                      <p:cBhvr>
                                        <p:cTn id="67" dur="2000" fill="hold"/>
                                        <p:tgtEl>
                                          <p:spTgt spid="68"/>
                                        </p:tgtEl>
                                        <p:attrNameLst>
                                          <p:attrName>fill.type</p:attrName>
                                        </p:attrNameLst>
                                      </p:cBhvr>
                                      <p:to>
                                        <p:strVal val="solid"/>
                                      </p:to>
                                    </p:set>
                                    <p:set>
                                      <p:cBhvr>
                                        <p:cTn id="68" dur="2000" fill="hold"/>
                                        <p:tgtEl>
                                          <p:spTgt spid="6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69"/>
                                        </p:tgtEl>
                                        <p:attrNameLst>
                                          <p:attrName>fillcolor</p:attrName>
                                        </p:attrNameLst>
                                      </p:cBhvr>
                                      <p:to>
                                        <a:srgbClr val="33CC33"/>
                                      </p:to>
                                    </p:animClr>
                                    <p:set>
                                      <p:cBhvr>
                                        <p:cTn id="71" dur="2000" fill="hold"/>
                                        <p:tgtEl>
                                          <p:spTgt spid="69"/>
                                        </p:tgtEl>
                                        <p:attrNameLst>
                                          <p:attrName>fill.type</p:attrName>
                                        </p:attrNameLst>
                                      </p:cBhvr>
                                      <p:to>
                                        <p:strVal val="solid"/>
                                      </p:to>
                                    </p:set>
                                    <p:set>
                                      <p:cBhvr>
                                        <p:cTn id="72" dur="2000" fill="hold"/>
                                        <p:tgtEl>
                                          <p:spTgt spid="6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69"/>
                                        </p:tgtEl>
                                        <p:attrNameLst>
                                          <p:attrName>fillcolor</p:attrName>
                                        </p:attrNameLst>
                                      </p:cBhvr>
                                      <p:to>
                                        <a:schemeClr val="accent1"/>
                                      </p:to>
                                    </p:animClr>
                                    <p:set>
                                      <p:cBhvr>
                                        <p:cTn id="75" dur="2000" fill="hold"/>
                                        <p:tgtEl>
                                          <p:spTgt spid="69"/>
                                        </p:tgtEl>
                                        <p:attrNameLst>
                                          <p:attrName>fill.type</p:attrName>
                                        </p:attrNameLst>
                                      </p:cBhvr>
                                      <p:to>
                                        <p:strVal val="solid"/>
                                      </p:to>
                                    </p:set>
                                    <p:set>
                                      <p:cBhvr>
                                        <p:cTn id="76" dur="20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70"/>
                                        </p:tgtEl>
                                        <p:attrNameLst>
                                          <p:attrName>fillcolor</p:attrName>
                                        </p:attrNameLst>
                                      </p:cBhvr>
                                      <p:to>
                                        <a:srgbClr val="33CC33"/>
                                      </p:to>
                                    </p:animClr>
                                    <p:set>
                                      <p:cBhvr>
                                        <p:cTn id="79" dur="2000" fill="hold"/>
                                        <p:tgtEl>
                                          <p:spTgt spid="70"/>
                                        </p:tgtEl>
                                        <p:attrNameLst>
                                          <p:attrName>fill.type</p:attrName>
                                        </p:attrNameLst>
                                      </p:cBhvr>
                                      <p:to>
                                        <p:strVal val="solid"/>
                                      </p:to>
                                    </p:set>
                                    <p:set>
                                      <p:cBhvr>
                                        <p:cTn id="80" dur="20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70"/>
                                        </p:tgtEl>
                                        <p:attrNameLst>
                                          <p:attrName>fillcolor</p:attrName>
                                        </p:attrNameLst>
                                      </p:cBhvr>
                                      <p:to>
                                        <a:schemeClr val="accent1"/>
                                      </p:to>
                                    </p:animClr>
                                    <p:set>
                                      <p:cBhvr>
                                        <p:cTn id="83" dur="2000" fill="hold"/>
                                        <p:tgtEl>
                                          <p:spTgt spid="70"/>
                                        </p:tgtEl>
                                        <p:attrNameLst>
                                          <p:attrName>fill.type</p:attrName>
                                        </p:attrNameLst>
                                      </p:cBhvr>
                                      <p:to>
                                        <p:strVal val="solid"/>
                                      </p:to>
                                    </p:set>
                                    <p:set>
                                      <p:cBhvr>
                                        <p:cTn id="84" dur="2000" fill="hold"/>
                                        <p:tgtEl>
                                          <p:spTgt spid="7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71"/>
                                        </p:tgtEl>
                                        <p:attrNameLst>
                                          <p:attrName>fillcolor</p:attrName>
                                        </p:attrNameLst>
                                      </p:cBhvr>
                                      <p:to>
                                        <a:srgbClr val="33CC33"/>
                                      </p:to>
                                    </p:animClr>
                                    <p:set>
                                      <p:cBhvr>
                                        <p:cTn id="87" dur="2000" fill="hold"/>
                                        <p:tgtEl>
                                          <p:spTgt spid="71"/>
                                        </p:tgtEl>
                                        <p:attrNameLst>
                                          <p:attrName>fill.type</p:attrName>
                                        </p:attrNameLst>
                                      </p:cBhvr>
                                      <p:to>
                                        <p:strVal val="solid"/>
                                      </p:to>
                                    </p:set>
                                    <p:set>
                                      <p:cBhvr>
                                        <p:cTn id="88" dur="2000" fill="hold"/>
                                        <p:tgtEl>
                                          <p:spTgt spid="71"/>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71"/>
                                        </p:tgtEl>
                                        <p:attrNameLst>
                                          <p:attrName>fillcolor</p:attrName>
                                        </p:attrNameLst>
                                      </p:cBhvr>
                                      <p:to>
                                        <a:schemeClr val="accent1"/>
                                      </p:to>
                                    </p:animClr>
                                    <p:set>
                                      <p:cBhvr>
                                        <p:cTn id="91" dur="2000" fill="hold"/>
                                        <p:tgtEl>
                                          <p:spTgt spid="71"/>
                                        </p:tgtEl>
                                        <p:attrNameLst>
                                          <p:attrName>fill.type</p:attrName>
                                        </p:attrNameLst>
                                      </p:cBhvr>
                                      <p:to>
                                        <p:strVal val="solid"/>
                                      </p:to>
                                    </p:set>
                                    <p:set>
                                      <p:cBhvr>
                                        <p:cTn id="92" dur="2000" fill="hold"/>
                                        <p:tgtEl>
                                          <p:spTgt spid="7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16"/>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2000" fill="hold"/>
                                        <p:tgtEl>
                                          <p:spTgt spid="44"/>
                                        </p:tgtEl>
                                        <p:attrNameLst>
                                          <p:attrName>fillcolor</p:attrName>
                                        </p:attrNameLst>
                                      </p:cBhvr>
                                      <p:to>
                                        <a:srgbClr val="009900"/>
                                      </p:to>
                                    </p:animClr>
                                    <p:set>
                                      <p:cBhvr>
                                        <p:cTn id="98" dur="2000" fill="hold"/>
                                        <p:tgtEl>
                                          <p:spTgt spid="44"/>
                                        </p:tgtEl>
                                        <p:attrNameLst>
                                          <p:attrName>fill.type</p:attrName>
                                        </p:attrNameLst>
                                      </p:cBhvr>
                                      <p:to>
                                        <p:strVal val="solid"/>
                                      </p:to>
                                    </p:set>
                                    <p:set>
                                      <p:cBhvr>
                                        <p:cTn id="99" dur="2000" fill="hold"/>
                                        <p:tgtEl>
                                          <p:spTgt spid="44"/>
                                        </p:tgtEl>
                                        <p:attrNameLst>
                                          <p:attrName>fill.on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0" presetID="1" presetClass="emph" presetSubtype="2" fill="hold" nodeType="withEffect">
                                  <p:stCondLst>
                                    <p:cond delay="0"/>
                                  </p:stCondLst>
                                  <p:childTnLst>
                                    <p:animClr clrSpc="rgb" dir="cw">
                                      <p:cBhvr>
                                        <p:cTn id="101" dur="2000" fill="hold"/>
                                        <p:tgtEl>
                                          <p:spTgt spid="47"/>
                                        </p:tgtEl>
                                        <p:attrNameLst>
                                          <p:attrName>fillcolor</p:attrName>
                                        </p:attrNameLst>
                                      </p:cBhvr>
                                      <p:to>
                                        <a:srgbClr val="009900"/>
                                      </p:to>
                                    </p:animClr>
                                    <p:set>
                                      <p:cBhvr>
                                        <p:cTn id="102" dur="2000" fill="hold"/>
                                        <p:tgtEl>
                                          <p:spTgt spid="47"/>
                                        </p:tgtEl>
                                        <p:attrNameLst>
                                          <p:attrName>fill.type</p:attrName>
                                        </p:attrNameLst>
                                      </p:cBhvr>
                                      <p:to>
                                        <p:strVal val="solid"/>
                                      </p:to>
                                    </p:set>
                                    <p:set>
                                      <p:cBhvr>
                                        <p:cTn id="103" dur="2000" fill="hold"/>
                                        <p:tgtEl>
                                          <p:spTgt spid="47"/>
                                        </p:tgtEl>
                                        <p:attrNameLst>
                                          <p:attrName>fill.on</p:attrName>
                                        </p:attrNameLst>
                                      </p:cBhvr>
                                      <p:to>
                                        <p:strVal val="true"/>
                                      </p:to>
                                    </p:set>
                                  </p:childTnLst>
                                </p:cTn>
                              </p:par>
                            </p:childTnLst>
                          </p:cTn>
                        </p:par>
                        <p:par>
                          <p:cTn id="104" fill="hold">
                            <p:stCondLst>
                              <p:cond delay="2000"/>
                            </p:stCondLst>
                            <p:childTnLst>
                              <p:par>
                                <p:cTn id="105" presetID="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par>
                          <p:cTn id="107" fill="hold">
                            <p:stCondLst>
                              <p:cond delay="2000"/>
                            </p:stCondLst>
                            <p:childTnLst>
                              <p:par>
                                <p:cTn id="108" presetID="1" presetClass="emph" presetSubtype="2" fill="hold" nodeType="afterEffect">
                                  <p:stCondLst>
                                    <p:cond delay="0"/>
                                  </p:stCondLst>
                                  <p:childTnLst>
                                    <p:animClr clrSpc="rgb" dir="cw">
                                      <p:cBhvr>
                                        <p:cTn id="109" dur="2000" fill="hold"/>
                                        <p:tgtEl>
                                          <p:spTgt spid="44"/>
                                        </p:tgtEl>
                                        <p:attrNameLst>
                                          <p:attrName>fillcolor</p:attrName>
                                        </p:attrNameLst>
                                      </p:cBhvr>
                                      <p:to>
                                        <a:schemeClr val="accent1"/>
                                      </p:to>
                                    </p:animClr>
                                    <p:set>
                                      <p:cBhvr>
                                        <p:cTn id="110" dur="2000" fill="hold"/>
                                        <p:tgtEl>
                                          <p:spTgt spid="44"/>
                                        </p:tgtEl>
                                        <p:attrNameLst>
                                          <p:attrName>fill.type</p:attrName>
                                        </p:attrNameLst>
                                      </p:cBhvr>
                                      <p:to>
                                        <p:strVal val="solid"/>
                                      </p:to>
                                    </p:set>
                                    <p:set>
                                      <p:cBhvr>
                                        <p:cTn id="111" dur="2000" fill="hold"/>
                                        <p:tgtEl>
                                          <p:spTgt spid="44"/>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2000" fill="hold"/>
                                        <p:tgtEl>
                                          <p:spTgt spid="47"/>
                                        </p:tgtEl>
                                        <p:attrNameLst>
                                          <p:attrName>fillcolor</p:attrName>
                                        </p:attrNameLst>
                                      </p:cBhvr>
                                      <p:to>
                                        <a:schemeClr val="accent1"/>
                                      </p:to>
                                    </p:animClr>
                                    <p:set>
                                      <p:cBhvr>
                                        <p:cTn id="114" dur="2000" fill="hold"/>
                                        <p:tgtEl>
                                          <p:spTgt spid="47"/>
                                        </p:tgtEl>
                                        <p:attrNameLst>
                                          <p:attrName>fill.type</p:attrName>
                                        </p:attrNameLst>
                                      </p:cBhvr>
                                      <p:to>
                                        <p:strVal val="solid"/>
                                      </p:to>
                                    </p:set>
                                    <p:set>
                                      <p:cBhvr>
                                        <p:cTn id="115" dur="2000" fill="hold"/>
                                        <p:tgtEl>
                                          <p:spTgt spid="47"/>
                                        </p:tgtEl>
                                        <p:attrNameLst>
                                          <p:attrName>fill.on</p:attrName>
                                        </p:attrNameLst>
                                      </p:cBhvr>
                                      <p:to>
                                        <p:strVal val="true"/>
                                      </p:to>
                                    </p:set>
                                  </p:childTnLst>
                                </p:cTn>
                              </p:par>
                            </p:childTnLst>
                          </p:cTn>
                        </p:par>
                      </p:childTnLst>
                    </p:cTn>
                  </p:par>
                </p:childTnLst>
              </p:cTn>
              <p:nextCondLst>
                <p:cond evt="onClick" delay="0">
                  <p:tgtEl>
                    <p:spTgt spid="16"/>
                  </p:tgtEl>
                </p:cond>
              </p:nextCondLst>
            </p:seq>
          </p:childTnLst>
        </p:cTn>
      </p:par>
    </p:tnLst>
    <p:bldLst>
      <p:bldP spid="44"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2 Grupo"/>
          <p:cNvGrpSpPr/>
          <p:nvPr/>
        </p:nvGrpSpPr>
        <p:grpSpPr>
          <a:xfrm>
            <a:off x="2980342" y="951241"/>
            <a:ext cx="6122494" cy="5082495"/>
            <a:chOff x="2980342" y="951241"/>
            <a:chExt cx="6122494" cy="5082495"/>
          </a:xfrm>
        </p:grpSpPr>
        <p:sp>
          <p:nvSpPr>
            <p:cNvPr id="40" name="Rechteck 36"/>
            <p:cNvSpPr/>
            <p:nvPr/>
          </p:nvSpPr>
          <p:spPr bwMode="gray">
            <a:xfrm>
              <a:off x="2980344" y="951241"/>
              <a:ext cx="6122492" cy="5082495"/>
            </a:xfrm>
            <a:prstGeom prst="rect">
              <a:avLst/>
            </a:prstGeom>
            <a:solidFill>
              <a:schemeClr val="bg1"/>
            </a:solidFill>
            <a:ln w="12700">
              <a:solidFill>
                <a:srgbClr val="C0C0C0"/>
              </a:solidFill>
              <a:miter lim="800000"/>
              <a:headEnd/>
              <a:tailEnd/>
            </a:ln>
            <a:effectLst>
              <a:outerShdw blurRad="127000" dist="63500" dir="2700000" algn="tl" rotWithShape="0">
                <a:prstClr val="black">
                  <a:alpha val="40000"/>
                </a:prstClr>
              </a:outerShdw>
            </a:effectLst>
          </p:spPr>
          <p:txBody>
            <a:bodyPr lIns="36000" tIns="36000" rIns="72000" bIns="36000" anchor="ctr"/>
            <a:lstStyle/>
            <a:p>
              <a:pPr marL="285750" indent="-285750" algn="just" fontAlgn="base">
                <a:spcBef>
                  <a:spcPct val="0"/>
                </a:spcBef>
                <a:spcAft>
                  <a:spcPct val="0"/>
                </a:spcAft>
                <a:buFont typeface="Arial" panose="020B0604020202020204" pitchFamily="34" charset="0"/>
                <a:buChar char="•"/>
              </a:pPr>
              <a:r>
                <a:rPr lang="es-CL" sz="1200" dirty="0">
                  <a:solidFill>
                    <a:prstClr val="black"/>
                  </a:solidFill>
                  <a:latin typeface="Arial" panose="020B0604020202020204" pitchFamily="34" charset="0"/>
                  <a:cs typeface="Arial" panose="020B0604020202020204" pitchFamily="34" charset="0"/>
                </a:rPr>
                <a:t>.</a:t>
              </a:r>
            </a:p>
          </p:txBody>
        </p:sp>
        <p:sp>
          <p:nvSpPr>
            <p:cNvPr id="98" name="Rectangle 2"/>
            <p:cNvSpPr>
              <a:spLocks noChangeArrowheads="1"/>
            </p:cNvSpPr>
            <p:nvPr/>
          </p:nvSpPr>
          <p:spPr bwMode="auto">
            <a:xfrm>
              <a:off x="2980342" y="986653"/>
              <a:ext cx="6109042"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algn="ctr" fontAlgn="base">
                <a:spcBef>
                  <a:spcPct val="0"/>
                </a:spcBef>
                <a:spcAft>
                  <a:spcPct val="0"/>
                </a:spcAft>
              </a:pPr>
              <a:r>
                <a:rPr lang="es-CL" altLang="es-CL" b="1" dirty="0">
                  <a:solidFill>
                    <a:prstClr val="white"/>
                  </a:solidFill>
                </a:rPr>
                <a:t>* </a:t>
              </a:r>
              <a:r>
                <a:rPr lang="es-CL" altLang="es-CL" b="1" dirty="0" smtClean="0">
                  <a:solidFill>
                    <a:srgbClr val="4F81BD"/>
                  </a:solidFill>
                </a:rPr>
                <a:t>Pruebas (Automatización)</a:t>
              </a:r>
              <a:endParaRPr lang="es-CL" altLang="es-CL" b="1" dirty="0">
                <a:solidFill>
                  <a:srgbClr val="4F81BD"/>
                </a:solidFill>
              </a:endParaRPr>
            </a:p>
          </p:txBody>
        </p:sp>
        <p:grpSp>
          <p:nvGrpSpPr>
            <p:cNvPr id="136" name="135 Grupo"/>
            <p:cNvGrpSpPr/>
            <p:nvPr/>
          </p:nvGrpSpPr>
          <p:grpSpPr>
            <a:xfrm>
              <a:off x="3417934" y="1814902"/>
              <a:ext cx="5218687" cy="3919537"/>
              <a:chOff x="1908175" y="1579563"/>
              <a:chExt cx="5218687" cy="3919537"/>
            </a:xfrm>
          </p:grpSpPr>
          <p:sp>
            <p:nvSpPr>
              <p:cNvPr id="137" name="AutoShape 4"/>
              <p:cNvSpPr>
                <a:spLocks noChangeArrowheads="1"/>
              </p:cNvSpPr>
              <p:nvPr/>
            </p:nvSpPr>
            <p:spPr bwMode="auto">
              <a:xfrm rot="5400000">
                <a:off x="4082257" y="3356769"/>
                <a:ext cx="792162" cy="647700"/>
              </a:xfrm>
              <a:prstGeom prst="rightArrow">
                <a:avLst>
                  <a:gd name="adj1" fmla="val 50000"/>
                  <a:gd name="adj2" fmla="val 38939"/>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38" name="Text Box 7"/>
              <p:cNvSpPr txBox="1">
                <a:spLocks noChangeArrowheads="1"/>
              </p:cNvSpPr>
              <p:nvPr/>
            </p:nvSpPr>
            <p:spPr bwMode="auto">
              <a:xfrm>
                <a:off x="1910556" y="3284538"/>
                <a:ext cx="2286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r">
                  <a:spcBef>
                    <a:spcPct val="0"/>
                  </a:spcBef>
                  <a:buClrTx/>
                  <a:buFontTx/>
                  <a:buNone/>
                  <a:defRPr/>
                </a:pPr>
                <a:r>
                  <a:rPr lang="es-CL" altLang="es-CL" sz="1400" kern="0" dirty="0" smtClean="0">
                    <a:solidFill>
                      <a:srgbClr val="648A04"/>
                    </a:solidFill>
                  </a:rPr>
                  <a:t>Elaboración de Casos de Prueba Automatizados</a:t>
                </a:r>
                <a:endParaRPr lang="es-CL" altLang="es-CL" sz="1600" kern="0" dirty="0" smtClean="0">
                  <a:latin typeface="Verdana" pitchFamily="34" charset="0"/>
                </a:endParaRPr>
              </a:p>
            </p:txBody>
          </p:sp>
          <p:sp>
            <p:nvSpPr>
              <p:cNvPr id="139" name="Text Box 8"/>
              <p:cNvSpPr txBox="1">
                <a:spLocks noChangeArrowheads="1"/>
              </p:cNvSpPr>
              <p:nvPr/>
            </p:nvSpPr>
            <p:spPr bwMode="auto">
              <a:xfrm>
                <a:off x="3074194" y="2317412"/>
                <a:ext cx="28082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Componentes de Software</a:t>
                </a:r>
              </a:p>
              <a:p>
                <a:pPr algn="ctr">
                  <a:spcBef>
                    <a:spcPct val="0"/>
                  </a:spcBef>
                  <a:buClrTx/>
                  <a:buFontTx/>
                  <a:buNone/>
                  <a:defRPr/>
                </a:pPr>
                <a:r>
                  <a:rPr lang="es-CL" altLang="es-CL" sz="1400" kern="0" dirty="0" smtClean="0"/>
                  <a:t>listos para ser probados</a:t>
                </a:r>
              </a:p>
            </p:txBody>
          </p:sp>
          <p:sp>
            <p:nvSpPr>
              <p:cNvPr id="140" name="Text Box 9"/>
              <p:cNvSpPr txBox="1">
                <a:spLocks noChangeArrowheads="1"/>
              </p:cNvSpPr>
              <p:nvPr/>
            </p:nvSpPr>
            <p:spPr bwMode="auto">
              <a:xfrm>
                <a:off x="3073400" y="4076700"/>
                <a:ext cx="28082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smtClean="0"/>
                  <a:t>Scripts para las pruebas automatizadas</a:t>
                </a:r>
              </a:p>
            </p:txBody>
          </p:sp>
          <p:sp>
            <p:nvSpPr>
              <p:cNvPr id="141" name="Text Box 10"/>
              <p:cNvSpPr txBox="1">
                <a:spLocks noChangeArrowheads="1"/>
              </p:cNvSpPr>
              <p:nvPr/>
            </p:nvSpPr>
            <p:spPr bwMode="auto">
              <a:xfrm>
                <a:off x="1908175" y="2743200"/>
                <a:ext cx="1600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smtClean="0"/>
                  <a:t>Prototipo Físico</a:t>
                </a:r>
              </a:p>
            </p:txBody>
          </p:sp>
          <p:pic>
            <p:nvPicPr>
              <p:cNvPr id="142" name="Picture 11" descr="prototip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32000" y="1579563"/>
                <a:ext cx="1344613"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 name="Group 12"/>
              <p:cNvGrpSpPr>
                <a:grpSpLocks/>
              </p:cNvGrpSpPr>
              <p:nvPr/>
            </p:nvGrpSpPr>
            <p:grpSpPr bwMode="auto">
              <a:xfrm>
                <a:off x="3970338" y="1908175"/>
                <a:ext cx="577850" cy="349250"/>
                <a:chOff x="2913" y="3640"/>
                <a:chExt cx="364" cy="220"/>
              </a:xfrm>
            </p:grpSpPr>
            <p:sp>
              <p:nvSpPr>
                <p:cNvPr id="169" name="AutoShape 13"/>
                <p:cNvSpPr>
                  <a:spLocks noChangeArrowheads="1"/>
                </p:cNvSpPr>
                <p:nvPr/>
              </p:nvSpPr>
              <p:spPr bwMode="auto">
                <a:xfrm>
                  <a:off x="2913" y="364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0" name="Text Box 14"/>
                <p:cNvSpPr txBox="1">
                  <a:spLocks noChangeArrowheads="1"/>
                </p:cNvSpPr>
                <p:nvPr/>
              </p:nvSpPr>
              <p:spPr bwMode="auto">
                <a:xfrm>
                  <a:off x="2928" y="364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smtClean="0"/>
                    <a:t>Caso de</a:t>
                  </a:r>
                </a:p>
                <a:p>
                  <a:pPr algn="ctr" eaLnBrk="0" hangingPunct="0">
                    <a:spcBef>
                      <a:spcPct val="0"/>
                    </a:spcBef>
                    <a:buClrTx/>
                    <a:buFontTx/>
                    <a:buNone/>
                    <a:defRPr/>
                  </a:pPr>
                  <a:r>
                    <a:rPr lang="es-ES" altLang="es-CL" sz="800" kern="0" smtClean="0"/>
                    <a:t>Uso 1</a:t>
                  </a:r>
                  <a:endParaRPr lang="es-ES" altLang="es-CL" sz="1200" kern="0" smtClean="0"/>
                </a:p>
              </p:txBody>
            </p:sp>
          </p:grpSp>
          <p:pic>
            <p:nvPicPr>
              <p:cNvPr id="144" name="Picture 15" descr="button_ok"/>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51350" y="1844675"/>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19" descr="shellscript"/>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81450" y="450850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Text Box 31"/>
              <p:cNvSpPr txBox="1">
                <a:spLocks noChangeArrowheads="1"/>
              </p:cNvSpPr>
              <p:nvPr/>
            </p:nvSpPr>
            <p:spPr bwMode="auto">
              <a:xfrm>
                <a:off x="5436096" y="2330112"/>
                <a:ext cx="1690766" cy="7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Especificación de Casos de Prueba (Test Cases)</a:t>
                </a:r>
              </a:p>
            </p:txBody>
          </p:sp>
          <p:sp>
            <p:nvSpPr>
              <p:cNvPr id="147" name="Rectangle 141"/>
              <p:cNvSpPr>
                <a:spLocks noChangeArrowheads="1"/>
              </p:cNvSpPr>
              <p:nvPr/>
            </p:nvSpPr>
            <p:spPr bwMode="auto">
              <a:xfrm>
                <a:off x="5631572" y="1685585"/>
                <a:ext cx="1295459" cy="678032"/>
              </a:xfrm>
              <a:prstGeom prst="rect">
                <a:avLst/>
              </a:prstGeom>
              <a:solidFill>
                <a:srgbClr val="336699"/>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grpSp>
            <p:nvGrpSpPr>
              <p:cNvPr id="148" name="Group 54"/>
              <p:cNvGrpSpPr>
                <a:grpSpLocks/>
              </p:cNvGrpSpPr>
              <p:nvPr/>
            </p:nvGrpSpPr>
            <p:grpSpPr bwMode="auto">
              <a:xfrm>
                <a:off x="5662416" y="1716405"/>
                <a:ext cx="1233770" cy="616393"/>
                <a:chOff x="4464" y="1968"/>
                <a:chExt cx="960" cy="480"/>
              </a:xfrm>
            </p:grpSpPr>
            <p:sp>
              <p:nvSpPr>
                <p:cNvPr id="149" name="Rectangle 55"/>
                <p:cNvSpPr>
                  <a:spLocks noChangeArrowheads="1"/>
                </p:cNvSpPr>
                <p:nvPr/>
              </p:nvSpPr>
              <p:spPr bwMode="auto">
                <a:xfrm>
                  <a:off x="4464" y="1968"/>
                  <a:ext cx="240" cy="96"/>
                </a:xfrm>
                <a:prstGeom prst="rect">
                  <a:avLst/>
                </a:prstGeom>
                <a:solidFill>
                  <a:srgbClr val="336699"/>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0" name="Rectangle 56"/>
                <p:cNvSpPr>
                  <a:spLocks noChangeArrowheads="1"/>
                </p:cNvSpPr>
                <p:nvPr/>
              </p:nvSpPr>
              <p:spPr bwMode="auto">
                <a:xfrm>
                  <a:off x="4704" y="1968"/>
                  <a:ext cx="240" cy="96"/>
                </a:xfrm>
                <a:prstGeom prst="rect">
                  <a:avLst/>
                </a:prstGeom>
                <a:solidFill>
                  <a:srgbClr val="336699"/>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1" name="Rectangle 57"/>
                <p:cNvSpPr>
                  <a:spLocks noChangeArrowheads="1"/>
                </p:cNvSpPr>
                <p:nvPr/>
              </p:nvSpPr>
              <p:spPr bwMode="auto">
                <a:xfrm>
                  <a:off x="4944" y="1968"/>
                  <a:ext cx="240" cy="96"/>
                </a:xfrm>
                <a:prstGeom prst="rect">
                  <a:avLst/>
                </a:prstGeom>
                <a:solidFill>
                  <a:srgbClr val="336699"/>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2" name="Rectangle 58"/>
                <p:cNvSpPr>
                  <a:spLocks noChangeArrowheads="1"/>
                </p:cNvSpPr>
                <p:nvPr/>
              </p:nvSpPr>
              <p:spPr bwMode="auto">
                <a:xfrm>
                  <a:off x="5184" y="1968"/>
                  <a:ext cx="240" cy="96"/>
                </a:xfrm>
                <a:prstGeom prst="rect">
                  <a:avLst/>
                </a:prstGeom>
                <a:solidFill>
                  <a:srgbClr val="336699"/>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3" name="Rectangle 59"/>
                <p:cNvSpPr>
                  <a:spLocks noChangeArrowheads="1"/>
                </p:cNvSpPr>
                <p:nvPr/>
              </p:nvSpPr>
              <p:spPr bwMode="auto">
                <a:xfrm>
                  <a:off x="4464" y="2064"/>
                  <a:ext cx="240" cy="96"/>
                </a:xfrm>
                <a:prstGeom prst="rect">
                  <a:avLst/>
                </a:prstGeom>
                <a:solidFill>
                  <a:srgbClr val="FFEB61"/>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4" name="Rectangle 60"/>
                <p:cNvSpPr>
                  <a:spLocks noChangeArrowheads="1"/>
                </p:cNvSpPr>
                <p:nvPr/>
              </p:nvSpPr>
              <p:spPr bwMode="auto">
                <a:xfrm>
                  <a:off x="4704" y="2064"/>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5" name="Rectangle 61"/>
                <p:cNvSpPr>
                  <a:spLocks noChangeArrowheads="1"/>
                </p:cNvSpPr>
                <p:nvPr/>
              </p:nvSpPr>
              <p:spPr bwMode="auto">
                <a:xfrm>
                  <a:off x="4944" y="2064"/>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6" name="Rectangle 62"/>
                <p:cNvSpPr>
                  <a:spLocks noChangeArrowheads="1"/>
                </p:cNvSpPr>
                <p:nvPr/>
              </p:nvSpPr>
              <p:spPr bwMode="auto">
                <a:xfrm>
                  <a:off x="5184" y="2064"/>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7" name="Rectangle 63"/>
                <p:cNvSpPr>
                  <a:spLocks noChangeArrowheads="1"/>
                </p:cNvSpPr>
                <p:nvPr/>
              </p:nvSpPr>
              <p:spPr bwMode="auto">
                <a:xfrm>
                  <a:off x="4464" y="2160"/>
                  <a:ext cx="240" cy="96"/>
                </a:xfrm>
                <a:prstGeom prst="rect">
                  <a:avLst/>
                </a:prstGeom>
                <a:solidFill>
                  <a:srgbClr val="FFEB61"/>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8" name="Rectangle 64"/>
                <p:cNvSpPr>
                  <a:spLocks noChangeArrowheads="1"/>
                </p:cNvSpPr>
                <p:nvPr/>
              </p:nvSpPr>
              <p:spPr bwMode="auto">
                <a:xfrm>
                  <a:off x="4704" y="2160"/>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9" name="Rectangle 65"/>
                <p:cNvSpPr>
                  <a:spLocks noChangeArrowheads="1"/>
                </p:cNvSpPr>
                <p:nvPr/>
              </p:nvSpPr>
              <p:spPr bwMode="auto">
                <a:xfrm>
                  <a:off x="4944" y="2160"/>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0" name="Rectangle 66"/>
                <p:cNvSpPr>
                  <a:spLocks noChangeArrowheads="1"/>
                </p:cNvSpPr>
                <p:nvPr/>
              </p:nvSpPr>
              <p:spPr bwMode="auto">
                <a:xfrm>
                  <a:off x="5184" y="2160"/>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1" name="Rectangle 67"/>
                <p:cNvSpPr>
                  <a:spLocks noChangeArrowheads="1"/>
                </p:cNvSpPr>
                <p:nvPr/>
              </p:nvSpPr>
              <p:spPr bwMode="auto">
                <a:xfrm>
                  <a:off x="4464" y="2256"/>
                  <a:ext cx="240" cy="96"/>
                </a:xfrm>
                <a:prstGeom prst="rect">
                  <a:avLst/>
                </a:prstGeom>
                <a:solidFill>
                  <a:srgbClr val="FFEB61"/>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2" name="Rectangle 68"/>
                <p:cNvSpPr>
                  <a:spLocks noChangeArrowheads="1"/>
                </p:cNvSpPr>
                <p:nvPr/>
              </p:nvSpPr>
              <p:spPr bwMode="auto">
                <a:xfrm>
                  <a:off x="4704" y="2256"/>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3" name="Rectangle 69"/>
                <p:cNvSpPr>
                  <a:spLocks noChangeArrowheads="1"/>
                </p:cNvSpPr>
                <p:nvPr/>
              </p:nvSpPr>
              <p:spPr bwMode="auto">
                <a:xfrm>
                  <a:off x="4944" y="2256"/>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4" name="Rectangle 70"/>
                <p:cNvSpPr>
                  <a:spLocks noChangeArrowheads="1"/>
                </p:cNvSpPr>
                <p:nvPr/>
              </p:nvSpPr>
              <p:spPr bwMode="auto">
                <a:xfrm>
                  <a:off x="5184" y="2256"/>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5" name="Rectangle 71"/>
                <p:cNvSpPr>
                  <a:spLocks noChangeArrowheads="1"/>
                </p:cNvSpPr>
                <p:nvPr/>
              </p:nvSpPr>
              <p:spPr bwMode="auto">
                <a:xfrm>
                  <a:off x="4464" y="2352"/>
                  <a:ext cx="240" cy="96"/>
                </a:xfrm>
                <a:prstGeom prst="rect">
                  <a:avLst/>
                </a:prstGeom>
                <a:solidFill>
                  <a:srgbClr val="FFEB61"/>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6" name="Rectangle 72"/>
                <p:cNvSpPr>
                  <a:spLocks noChangeArrowheads="1"/>
                </p:cNvSpPr>
                <p:nvPr/>
              </p:nvSpPr>
              <p:spPr bwMode="auto">
                <a:xfrm>
                  <a:off x="4704" y="2352"/>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7" name="Rectangle 73"/>
                <p:cNvSpPr>
                  <a:spLocks noChangeArrowheads="1"/>
                </p:cNvSpPr>
                <p:nvPr/>
              </p:nvSpPr>
              <p:spPr bwMode="auto">
                <a:xfrm>
                  <a:off x="4944" y="2352"/>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8" name="Rectangle 74"/>
                <p:cNvSpPr>
                  <a:spLocks noChangeArrowheads="1"/>
                </p:cNvSpPr>
                <p:nvPr/>
              </p:nvSpPr>
              <p:spPr bwMode="auto">
                <a:xfrm>
                  <a:off x="5184" y="2352"/>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grpSp>
        </p:grpSp>
      </p:grpSp>
      <p:sp>
        <p:nvSpPr>
          <p:cNvPr id="61" name="10 Pentágono"/>
          <p:cNvSpPr/>
          <p:nvPr/>
        </p:nvSpPr>
        <p:spPr>
          <a:xfrm>
            <a:off x="0"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Usuario</a:t>
            </a:r>
          </a:p>
        </p:txBody>
      </p:sp>
      <p:sp>
        <p:nvSpPr>
          <p:cNvPr id="62" name="10 Pentágono"/>
          <p:cNvSpPr/>
          <p:nvPr/>
        </p:nvSpPr>
        <p:spPr>
          <a:xfrm>
            <a:off x="770610" y="513238"/>
            <a:ext cx="88337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Gestor Demanda</a:t>
            </a:r>
          </a:p>
        </p:txBody>
      </p:sp>
      <p:sp>
        <p:nvSpPr>
          <p:cNvPr id="63" name="10 Pentágono"/>
          <p:cNvSpPr/>
          <p:nvPr/>
        </p:nvSpPr>
        <p:spPr>
          <a:xfrm>
            <a:off x="2440771" y="511085"/>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Comité Prioridad</a:t>
            </a:r>
          </a:p>
        </p:txBody>
      </p:sp>
      <p:sp>
        <p:nvSpPr>
          <p:cNvPr id="64" name="10 Pentágono"/>
          <p:cNvSpPr/>
          <p:nvPr/>
        </p:nvSpPr>
        <p:spPr>
          <a:xfrm>
            <a:off x="321138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PMO</a:t>
            </a:r>
          </a:p>
        </p:txBody>
      </p:sp>
      <p:sp>
        <p:nvSpPr>
          <p:cNvPr id="65" name="10 Pentágono"/>
          <p:cNvSpPr/>
          <p:nvPr/>
        </p:nvSpPr>
        <p:spPr>
          <a:xfrm>
            <a:off x="398199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Líder de Proyecto</a:t>
            </a:r>
          </a:p>
        </p:txBody>
      </p:sp>
      <p:sp>
        <p:nvSpPr>
          <p:cNvPr id="66" name="10 Pentágono"/>
          <p:cNvSpPr/>
          <p:nvPr/>
        </p:nvSpPr>
        <p:spPr>
          <a:xfrm>
            <a:off x="5618487" y="529904"/>
            <a:ext cx="878186"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Equipo</a:t>
            </a:r>
          </a:p>
          <a:p>
            <a:pPr algn="ctr" fontAlgn="base">
              <a:spcBef>
                <a:spcPct val="0"/>
              </a:spcBef>
              <a:spcAft>
                <a:spcPct val="0"/>
              </a:spcAft>
            </a:pPr>
            <a:r>
              <a:rPr lang="es-CL" sz="1000" b="1" dirty="0">
                <a:solidFill>
                  <a:prstClr val="white"/>
                </a:solidFill>
              </a:rPr>
              <a:t>Desarrollo</a:t>
            </a:r>
          </a:p>
        </p:txBody>
      </p:sp>
      <p:sp>
        <p:nvSpPr>
          <p:cNvPr id="67" name="10 Pentágono"/>
          <p:cNvSpPr/>
          <p:nvPr/>
        </p:nvSpPr>
        <p:spPr>
          <a:xfrm>
            <a:off x="4728256" y="507674"/>
            <a:ext cx="890231" cy="405886"/>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Arquitecto</a:t>
            </a:r>
          </a:p>
        </p:txBody>
      </p:sp>
      <p:sp>
        <p:nvSpPr>
          <p:cNvPr id="68" name="10 Pentágono"/>
          <p:cNvSpPr/>
          <p:nvPr/>
        </p:nvSpPr>
        <p:spPr>
          <a:xfrm>
            <a:off x="1541220" y="513237"/>
            <a:ext cx="89955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Ingeniero Procesos</a:t>
            </a:r>
          </a:p>
        </p:txBody>
      </p:sp>
      <p:sp>
        <p:nvSpPr>
          <p:cNvPr id="69" name="10 Pentágono"/>
          <p:cNvSpPr/>
          <p:nvPr/>
        </p:nvSpPr>
        <p:spPr>
          <a:xfrm>
            <a:off x="6496673" y="529904"/>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err="1">
                <a:solidFill>
                  <a:prstClr val="white"/>
                </a:solidFill>
              </a:rPr>
              <a:t>Testing</a:t>
            </a:r>
            <a:endParaRPr lang="es-CL" sz="1000" b="1" dirty="0">
              <a:solidFill>
                <a:prstClr val="white"/>
              </a:solidFill>
            </a:endParaRPr>
          </a:p>
        </p:txBody>
      </p:sp>
      <p:sp>
        <p:nvSpPr>
          <p:cNvPr id="70" name="10 Pentágono"/>
          <p:cNvSpPr/>
          <p:nvPr/>
        </p:nvSpPr>
        <p:spPr>
          <a:xfrm>
            <a:off x="7267283" y="540132"/>
            <a:ext cx="87784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Producción</a:t>
            </a:r>
          </a:p>
        </p:txBody>
      </p:sp>
      <p:sp>
        <p:nvSpPr>
          <p:cNvPr id="71" name="10 Pentágono"/>
          <p:cNvSpPr/>
          <p:nvPr/>
        </p:nvSpPr>
        <p:spPr>
          <a:xfrm>
            <a:off x="8145131" y="543351"/>
            <a:ext cx="102163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Fábrica Continuidad</a:t>
            </a:r>
          </a:p>
        </p:txBody>
      </p:sp>
      <p:sp>
        <p:nvSpPr>
          <p:cNvPr id="16" name="AutoShape 38"/>
          <p:cNvSpPr>
            <a:spLocks noChangeArrowheads="1"/>
          </p:cNvSpPr>
          <p:nvPr>
            <p:custDataLst>
              <p:tags r:id="rId1"/>
            </p:custDataLst>
          </p:nvPr>
        </p:nvSpPr>
        <p:spPr bwMode="auto">
          <a:xfrm>
            <a:off x="783050" y="1113437"/>
            <a:ext cx="2197293" cy="457992"/>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Modelo de Negocio</a:t>
            </a:r>
            <a:endParaRPr lang="en-US" sz="1500" b="1" dirty="0">
              <a:solidFill>
                <a:prstClr val="white"/>
              </a:solidFill>
            </a:endParaRPr>
          </a:p>
        </p:txBody>
      </p:sp>
      <p:sp>
        <p:nvSpPr>
          <p:cNvPr id="17" name="AutoShape 38"/>
          <p:cNvSpPr>
            <a:spLocks noChangeArrowheads="1"/>
          </p:cNvSpPr>
          <p:nvPr>
            <p:custDataLst>
              <p:tags r:id="rId2"/>
            </p:custDataLst>
          </p:nvPr>
        </p:nvSpPr>
        <p:spPr bwMode="auto">
          <a:xfrm>
            <a:off x="783050" y="1571429"/>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Requerimientos</a:t>
            </a:r>
            <a:endParaRPr lang="en-US" sz="1500" b="1" dirty="0">
              <a:solidFill>
                <a:prstClr val="white"/>
              </a:solidFill>
            </a:endParaRPr>
          </a:p>
        </p:txBody>
      </p:sp>
      <p:sp>
        <p:nvSpPr>
          <p:cNvPr id="20" name="AutoShape 38"/>
          <p:cNvSpPr>
            <a:spLocks noChangeArrowheads="1"/>
          </p:cNvSpPr>
          <p:nvPr>
            <p:custDataLst>
              <p:tags r:id="rId3"/>
            </p:custDataLst>
          </p:nvPr>
        </p:nvSpPr>
        <p:spPr bwMode="auto">
          <a:xfrm>
            <a:off x="783050" y="2058375"/>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Análisis y Diseño</a:t>
            </a:r>
            <a:endParaRPr lang="en-US" sz="1500" b="1" dirty="0">
              <a:solidFill>
                <a:prstClr val="white"/>
              </a:solidFill>
            </a:endParaRPr>
          </a:p>
        </p:txBody>
      </p:sp>
      <p:sp>
        <p:nvSpPr>
          <p:cNvPr id="21" name="AutoShape 38"/>
          <p:cNvSpPr>
            <a:spLocks noChangeArrowheads="1"/>
          </p:cNvSpPr>
          <p:nvPr>
            <p:custDataLst>
              <p:tags r:id="rId4"/>
            </p:custDataLst>
          </p:nvPr>
        </p:nvSpPr>
        <p:spPr bwMode="auto">
          <a:xfrm>
            <a:off x="783050" y="2545196"/>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Codificación</a:t>
            </a:r>
            <a:endParaRPr lang="en-US" sz="1500" b="1" dirty="0">
              <a:solidFill>
                <a:prstClr val="white"/>
              </a:solidFill>
            </a:endParaRPr>
          </a:p>
        </p:txBody>
      </p:sp>
      <p:sp>
        <p:nvSpPr>
          <p:cNvPr id="22" name="AutoShape 38"/>
          <p:cNvSpPr>
            <a:spLocks noChangeArrowheads="1"/>
          </p:cNvSpPr>
          <p:nvPr>
            <p:custDataLst>
              <p:tags r:id="rId5"/>
            </p:custDataLst>
          </p:nvPr>
        </p:nvSpPr>
        <p:spPr bwMode="auto">
          <a:xfrm>
            <a:off x="783050" y="2985005"/>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white"/>
                </a:solidFill>
              </a:rPr>
              <a:t>Testing</a:t>
            </a:r>
            <a:endParaRPr lang="en-US" sz="1500" b="1" dirty="0">
              <a:solidFill>
                <a:prstClr val="white"/>
              </a:solidFill>
            </a:endParaRPr>
          </a:p>
        </p:txBody>
      </p:sp>
      <p:sp>
        <p:nvSpPr>
          <p:cNvPr id="24" name="AutoShape 38"/>
          <p:cNvSpPr>
            <a:spLocks noChangeArrowheads="1"/>
          </p:cNvSpPr>
          <p:nvPr>
            <p:custDataLst>
              <p:tags r:id="rId6"/>
            </p:custDataLst>
          </p:nvPr>
        </p:nvSpPr>
        <p:spPr bwMode="auto">
          <a:xfrm>
            <a:off x="783050" y="3450700"/>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Despliegue</a:t>
            </a:r>
            <a:endParaRPr lang="en-US" sz="1500" b="1" dirty="0">
              <a:solidFill>
                <a:prstClr val="white"/>
              </a:solidFill>
            </a:endParaRPr>
          </a:p>
        </p:txBody>
      </p:sp>
      <p:sp>
        <p:nvSpPr>
          <p:cNvPr id="26" name="AutoShape 38"/>
          <p:cNvSpPr>
            <a:spLocks noChangeArrowheads="1"/>
          </p:cNvSpPr>
          <p:nvPr>
            <p:custDataLst>
              <p:tags r:id="rId7"/>
            </p:custDataLst>
          </p:nvPr>
        </p:nvSpPr>
        <p:spPr bwMode="auto">
          <a:xfrm>
            <a:off x="783050" y="3920654"/>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Continuidad</a:t>
            </a:r>
            <a:endParaRPr lang="en-US" sz="1500" b="1" dirty="0">
              <a:solidFill>
                <a:prstClr val="white"/>
              </a:solidFill>
            </a:endParaRPr>
          </a:p>
        </p:txBody>
      </p:sp>
      <p:sp>
        <p:nvSpPr>
          <p:cNvPr id="27" name="AutoShape 38"/>
          <p:cNvSpPr>
            <a:spLocks noChangeArrowheads="1"/>
          </p:cNvSpPr>
          <p:nvPr>
            <p:custDataLst>
              <p:tags r:id="rId8"/>
            </p:custDataLst>
          </p:nvPr>
        </p:nvSpPr>
        <p:spPr bwMode="auto">
          <a:xfrm>
            <a:off x="783050" y="5472213"/>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 Ambientes</a:t>
            </a:r>
            <a:endParaRPr lang="en-US" sz="1500" b="1" dirty="0">
              <a:solidFill>
                <a:prstClr val="white"/>
              </a:solidFill>
            </a:endParaRPr>
          </a:p>
        </p:txBody>
      </p:sp>
      <p:sp>
        <p:nvSpPr>
          <p:cNvPr id="28" name="AutoShape 38"/>
          <p:cNvSpPr>
            <a:spLocks noChangeArrowheads="1"/>
          </p:cNvSpPr>
          <p:nvPr>
            <p:custDataLst>
              <p:tags r:id="rId9"/>
            </p:custDataLst>
          </p:nvPr>
        </p:nvSpPr>
        <p:spPr bwMode="auto">
          <a:xfrm>
            <a:off x="783050" y="4593520"/>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del Proyecto</a:t>
            </a:r>
            <a:endParaRPr lang="en-US" sz="1500" b="1" dirty="0">
              <a:solidFill>
                <a:prstClr val="white"/>
              </a:solidFill>
            </a:endParaRPr>
          </a:p>
        </p:txBody>
      </p:sp>
      <p:sp>
        <p:nvSpPr>
          <p:cNvPr id="29" name="AutoShape 38"/>
          <p:cNvSpPr>
            <a:spLocks noChangeArrowheads="1"/>
          </p:cNvSpPr>
          <p:nvPr>
            <p:custDataLst>
              <p:tags r:id="rId10"/>
            </p:custDataLst>
          </p:nvPr>
        </p:nvSpPr>
        <p:spPr bwMode="auto">
          <a:xfrm>
            <a:off x="783050" y="5036197"/>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a:solidFill>
                  <a:prstClr val="white"/>
                </a:solidFill>
              </a:rPr>
              <a:t>Control de </a:t>
            </a:r>
            <a:r>
              <a:rPr lang="en-US" sz="1500" b="1" dirty="0" err="1">
                <a:solidFill>
                  <a:prstClr val="white"/>
                </a:solidFill>
              </a:rPr>
              <a:t>Versión</a:t>
            </a:r>
            <a:r>
              <a:rPr lang="en-US" sz="1500" b="1" dirty="0">
                <a:solidFill>
                  <a:prstClr val="white"/>
                </a:solidFill>
              </a:rPr>
              <a:t> (SCM)</a:t>
            </a:r>
          </a:p>
        </p:txBody>
      </p:sp>
      <p:sp>
        <p:nvSpPr>
          <p:cNvPr id="18" name="AutoShape 38"/>
          <p:cNvSpPr>
            <a:spLocks noChangeArrowheads="1"/>
          </p:cNvSpPr>
          <p:nvPr>
            <p:custDataLst>
              <p:tags r:id="rId11"/>
            </p:custDataLst>
          </p:nvPr>
        </p:nvSpPr>
        <p:spPr bwMode="auto">
          <a:xfrm>
            <a:off x="39795" y="4593519"/>
            <a:ext cx="700693" cy="1321371"/>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Soporte</a:t>
            </a:r>
            <a:endParaRPr lang="en-US" sz="2000" b="1" dirty="0">
              <a:solidFill>
                <a:prstClr val="black">
                  <a:lumMod val="75000"/>
                  <a:lumOff val="25000"/>
                </a:prstClr>
              </a:solidFill>
            </a:endParaRPr>
          </a:p>
        </p:txBody>
      </p:sp>
      <p:sp>
        <p:nvSpPr>
          <p:cNvPr id="57" name="AutoShape 38"/>
          <p:cNvSpPr>
            <a:spLocks noChangeArrowheads="1"/>
          </p:cNvSpPr>
          <p:nvPr>
            <p:custDataLst>
              <p:tags r:id="rId12"/>
            </p:custDataLst>
          </p:nvPr>
        </p:nvSpPr>
        <p:spPr bwMode="auto">
          <a:xfrm>
            <a:off x="39795" y="1113438"/>
            <a:ext cx="700693" cy="3305272"/>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Desarrollo</a:t>
            </a:r>
            <a:endParaRPr lang="en-US" sz="2000" b="1" dirty="0">
              <a:solidFill>
                <a:prstClr val="black">
                  <a:lumMod val="75000"/>
                  <a:lumOff val="25000"/>
                </a:prstClr>
              </a:solidFill>
            </a:endParaRPr>
          </a:p>
        </p:txBody>
      </p:sp>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1" name="40 Pentágono"/>
          <p:cNvSpPr/>
          <p:nvPr/>
        </p:nvSpPr>
        <p:spPr>
          <a:xfrm>
            <a:off x="10748987" y="-73260"/>
            <a:ext cx="1125149" cy="388970"/>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Estrategia y Seguimiento</a:t>
            </a:r>
          </a:p>
        </p:txBody>
      </p:sp>
      <p:sp>
        <p:nvSpPr>
          <p:cNvPr id="44" name="43 Pentágono"/>
          <p:cNvSpPr/>
          <p:nvPr/>
        </p:nvSpPr>
        <p:spPr>
          <a:xfrm>
            <a:off x="11887200" y="-73261"/>
            <a:ext cx="1016291"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Gestión de la Demanda</a:t>
            </a:r>
          </a:p>
        </p:txBody>
      </p:sp>
      <p:sp>
        <p:nvSpPr>
          <p:cNvPr id="47" name="46 Pentágono"/>
          <p:cNvSpPr/>
          <p:nvPr/>
        </p:nvSpPr>
        <p:spPr>
          <a:xfrm>
            <a:off x="12916554" y="-73261"/>
            <a:ext cx="959687"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Ingeniería de Proceso</a:t>
            </a:r>
          </a:p>
        </p:txBody>
      </p:sp>
      <p:sp>
        <p:nvSpPr>
          <p:cNvPr id="48" name="47 Pentágono"/>
          <p:cNvSpPr/>
          <p:nvPr/>
        </p:nvSpPr>
        <p:spPr>
          <a:xfrm>
            <a:off x="13894525" y="-73261"/>
            <a:ext cx="1062448"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Arquitectura</a:t>
            </a:r>
          </a:p>
        </p:txBody>
      </p:sp>
      <p:sp>
        <p:nvSpPr>
          <p:cNvPr id="49" name="48 Pentágono"/>
          <p:cNvSpPr/>
          <p:nvPr/>
        </p:nvSpPr>
        <p:spPr>
          <a:xfrm>
            <a:off x="14956973" y="-73261"/>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Fábricas de Software</a:t>
            </a:r>
          </a:p>
        </p:txBody>
      </p:sp>
      <p:sp>
        <p:nvSpPr>
          <p:cNvPr id="50" name="49 Pentágono"/>
          <p:cNvSpPr/>
          <p:nvPr/>
        </p:nvSpPr>
        <p:spPr>
          <a:xfrm>
            <a:off x="15939934" y="-73260"/>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QA de Producto</a:t>
            </a:r>
          </a:p>
        </p:txBody>
      </p:sp>
      <p:sp>
        <p:nvSpPr>
          <p:cNvPr id="51" name="50 Pentágono"/>
          <p:cNvSpPr/>
          <p:nvPr/>
        </p:nvSpPr>
        <p:spPr>
          <a:xfrm>
            <a:off x="16925747" y="-73261"/>
            <a:ext cx="959687" cy="388973"/>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Producción</a:t>
            </a:r>
          </a:p>
        </p:txBody>
      </p:sp>
      <p:sp>
        <p:nvSpPr>
          <p:cNvPr id="52" name="51 Pentágono"/>
          <p:cNvSpPr/>
          <p:nvPr/>
        </p:nvSpPr>
        <p:spPr>
          <a:xfrm>
            <a:off x="17907204" y="-73260"/>
            <a:ext cx="1060066" cy="388968"/>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Continuidad</a:t>
            </a:r>
          </a:p>
        </p:txBody>
      </p:sp>
      <p:sp>
        <p:nvSpPr>
          <p:cNvPr id="53" name="52 Pentágono"/>
          <p:cNvSpPr/>
          <p:nvPr/>
        </p:nvSpPr>
        <p:spPr>
          <a:xfrm>
            <a:off x="19001860" y="-73263"/>
            <a:ext cx="892873" cy="388975"/>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PMO y Gestión</a:t>
            </a:r>
          </a:p>
        </p:txBody>
      </p:sp>
      <p:grpSp>
        <p:nvGrpSpPr>
          <p:cNvPr id="100" name="99 Grupo"/>
          <p:cNvGrpSpPr/>
          <p:nvPr/>
        </p:nvGrpSpPr>
        <p:grpSpPr>
          <a:xfrm>
            <a:off x="3588667" y="6087292"/>
            <a:ext cx="5136182" cy="405249"/>
            <a:chOff x="3588667" y="6087292"/>
            <a:chExt cx="5136182" cy="405249"/>
          </a:xfrm>
        </p:grpSpPr>
        <p:sp>
          <p:nvSpPr>
            <p:cNvPr id="101" name="10 Pentágono">
              <a:hlinkClick r:id="rId18" action="ppaction://hlinksldjump"/>
            </p:cNvPr>
            <p:cNvSpPr/>
            <p:nvPr/>
          </p:nvSpPr>
          <p:spPr>
            <a:xfrm>
              <a:off x="3588667" y="6087292"/>
              <a:ext cx="101752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1</a:t>
              </a:r>
            </a:p>
            <a:p>
              <a:pPr algn="ctr" fontAlgn="base">
                <a:spcBef>
                  <a:spcPct val="0"/>
                </a:spcBef>
                <a:spcAft>
                  <a:spcPct val="0"/>
                </a:spcAft>
              </a:pPr>
              <a:r>
                <a:rPr lang="es-CL" sz="1000" b="1" dirty="0">
                  <a:solidFill>
                    <a:prstClr val="white"/>
                  </a:solidFill>
                </a:rPr>
                <a:t>INICIO</a:t>
              </a:r>
            </a:p>
          </p:txBody>
        </p:sp>
        <p:sp>
          <p:nvSpPr>
            <p:cNvPr id="102" name="11 Pentágono"/>
            <p:cNvSpPr/>
            <p:nvPr/>
          </p:nvSpPr>
          <p:spPr>
            <a:xfrm>
              <a:off x="4647349" y="6087292"/>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2</a:t>
              </a:r>
            </a:p>
            <a:p>
              <a:pPr algn="ctr" fontAlgn="base">
                <a:spcBef>
                  <a:spcPct val="0"/>
                </a:spcBef>
                <a:spcAft>
                  <a:spcPct val="0"/>
                </a:spcAft>
              </a:pPr>
              <a:r>
                <a:rPr lang="es-CL" sz="1000" b="1" dirty="0">
                  <a:solidFill>
                    <a:prstClr val="white"/>
                  </a:solidFill>
                </a:rPr>
                <a:t>DISEÑO</a:t>
              </a:r>
            </a:p>
          </p:txBody>
        </p:sp>
        <p:sp>
          <p:nvSpPr>
            <p:cNvPr id="103" name="11 Pentágono"/>
            <p:cNvSpPr/>
            <p:nvPr/>
          </p:nvSpPr>
          <p:spPr>
            <a:xfrm>
              <a:off x="5684827"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3</a:t>
              </a:r>
            </a:p>
            <a:p>
              <a:pPr algn="ctr" fontAlgn="base">
                <a:spcBef>
                  <a:spcPct val="0"/>
                </a:spcBef>
                <a:spcAft>
                  <a:spcPct val="0"/>
                </a:spcAft>
              </a:pPr>
              <a:r>
                <a:rPr lang="es-CL" sz="1000" b="1" dirty="0">
                  <a:solidFill>
                    <a:prstClr val="white"/>
                  </a:solidFill>
                </a:rPr>
                <a:t>PLAN</a:t>
              </a:r>
            </a:p>
          </p:txBody>
        </p:sp>
        <p:sp>
          <p:nvSpPr>
            <p:cNvPr id="104" name="11 Pentágono"/>
            <p:cNvSpPr/>
            <p:nvPr/>
          </p:nvSpPr>
          <p:spPr>
            <a:xfrm>
              <a:off x="6729962"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4</a:t>
              </a:r>
            </a:p>
            <a:p>
              <a:pPr algn="ctr" fontAlgn="base">
                <a:spcBef>
                  <a:spcPct val="0"/>
                </a:spcBef>
                <a:spcAft>
                  <a:spcPct val="0"/>
                </a:spcAft>
              </a:pPr>
              <a:r>
                <a:rPr lang="es-CL" sz="1000" b="1" dirty="0">
                  <a:solidFill>
                    <a:prstClr val="white"/>
                  </a:solidFill>
                </a:rPr>
                <a:t>EJECUCIÓN</a:t>
              </a:r>
            </a:p>
          </p:txBody>
        </p:sp>
        <p:sp>
          <p:nvSpPr>
            <p:cNvPr id="105" name="11 Pentágono"/>
            <p:cNvSpPr/>
            <p:nvPr/>
          </p:nvSpPr>
          <p:spPr>
            <a:xfrm>
              <a:off x="7743264" y="610019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5</a:t>
              </a:r>
            </a:p>
            <a:p>
              <a:pPr algn="ctr" fontAlgn="base">
                <a:spcBef>
                  <a:spcPct val="0"/>
                </a:spcBef>
                <a:spcAft>
                  <a:spcPct val="0"/>
                </a:spcAft>
              </a:pPr>
              <a:r>
                <a:rPr lang="es-CL" sz="1000" b="1" dirty="0">
                  <a:solidFill>
                    <a:prstClr val="white"/>
                  </a:solidFill>
                </a:rPr>
                <a:t>CIERRE</a:t>
              </a:r>
            </a:p>
          </p:txBody>
        </p:sp>
      </p:grpSp>
    </p:spTree>
    <p:extLst>
      <p:ext uri="{BB962C8B-B14F-4D97-AF65-F5344CB8AC3E}">
        <p14:creationId xmlns:p14="http://schemas.microsoft.com/office/powerpoint/2010/main" val="291259473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1"/>
                                        </p:tgtEl>
                                        <p:attrNameLst>
                                          <p:attrName>fillcolor</p:attrName>
                                        </p:attrNameLst>
                                      </p:cBhvr>
                                      <p:to>
                                        <a:srgbClr val="33CC33"/>
                                      </p:to>
                                    </p:animClr>
                                    <p:set>
                                      <p:cBhvr>
                                        <p:cTn id="7" dur="2000" fill="hold"/>
                                        <p:tgtEl>
                                          <p:spTgt spid="61"/>
                                        </p:tgtEl>
                                        <p:attrNameLst>
                                          <p:attrName>fill.type</p:attrName>
                                        </p:attrNameLst>
                                      </p:cBhvr>
                                      <p:to>
                                        <p:strVal val="solid"/>
                                      </p:to>
                                    </p:set>
                                    <p:set>
                                      <p:cBhvr>
                                        <p:cTn id="8" dur="2000" fill="hold"/>
                                        <p:tgtEl>
                                          <p:spTgt spid="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1"/>
                                        </p:tgtEl>
                                        <p:attrNameLst>
                                          <p:attrName>fillcolor</p:attrName>
                                        </p:attrNameLst>
                                      </p:cBhvr>
                                      <p:to>
                                        <a:schemeClr val="accent1"/>
                                      </p:to>
                                    </p:animClr>
                                    <p:set>
                                      <p:cBhvr>
                                        <p:cTn id="11" dur="2000" fill="hold"/>
                                        <p:tgtEl>
                                          <p:spTgt spid="61"/>
                                        </p:tgtEl>
                                        <p:attrNameLst>
                                          <p:attrName>fill.type</p:attrName>
                                        </p:attrNameLst>
                                      </p:cBhvr>
                                      <p:to>
                                        <p:strVal val="solid"/>
                                      </p:to>
                                    </p:set>
                                    <p:set>
                                      <p:cBhvr>
                                        <p:cTn id="12" dur="2000" fill="hold"/>
                                        <p:tgtEl>
                                          <p:spTgt spid="6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2"/>
                                        </p:tgtEl>
                                        <p:attrNameLst>
                                          <p:attrName>fillcolor</p:attrName>
                                        </p:attrNameLst>
                                      </p:cBhvr>
                                      <p:to>
                                        <a:srgbClr val="33CC33"/>
                                      </p:to>
                                    </p:animClr>
                                    <p:set>
                                      <p:cBhvr>
                                        <p:cTn id="15" dur="2000" fill="hold"/>
                                        <p:tgtEl>
                                          <p:spTgt spid="62"/>
                                        </p:tgtEl>
                                        <p:attrNameLst>
                                          <p:attrName>fill.type</p:attrName>
                                        </p:attrNameLst>
                                      </p:cBhvr>
                                      <p:to>
                                        <p:strVal val="solid"/>
                                      </p:to>
                                    </p:set>
                                    <p:set>
                                      <p:cBhvr>
                                        <p:cTn id="16" dur="2000" fill="hold"/>
                                        <p:tgtEl>
                                          <p:spTgt spid="6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2"/>
                                        </p:tgtEl>
                                        <p:attrNameLst>
                                          <p:attrName>fillcolor</p:attrName>
                                        </p:attrNameLst>
                                      </p:cBhvr>
                                      <p:to>
                                        <a:schemeClr val="accent1"/>
                                      </p:to>
                                    </p:animClr>
                                    <p:set>
                                      <p:cBhvr>
                                        <p:cTn id="19" dur="2000" fill="hold"/>
                                        <p:tgtEl>
                                          <p:spTgt spid="62"/>
                                        </p:tgtEl>
                                        <p:attrNameLst>
                                          <p:attrName>fill.type</p:attrName>
                                        </p:attrNameLst>
                                      </p:cBhvr>
                                      <p:to>
                                        <p:strVal val="solid"/>
                                      </p:to>
                                    </p:set>
                                    <p:set>
                                      <p:cBhvr>
                                        <p:cTn id="20" dur="2000" fill="hold"/>
                                        <p:tgtEl>
                                          <p:spTgt spid="6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63"/>
                                        </p:tgtEl>
                                        <p:attrNameLst>
                                          <p:attrName>fillcolor</p:attrName>
                                        </p:attrNameLst>
                                      </p:cBhvr>
                                      <p:to>
                                        <a:srgbClr val="33CC33"/>
                                      </p:to>
                                    </p:animClr>
                                    <p:set>
                                      <p:cBhvr>
                                        <p:cTn id="23" dur="2000" fill="hold"/>
                                        <p:tgtEl>
                                          <p:spTgt spid="63"/>
                                        </p:tgtEl>
                                        <p:attrNameLst>
                                          <p:attrName>fill.type</p:attrName>
                                        </p:attrNameLst>
                                      </p:cBhvr>
                                      <p:to>
                                        <p:strVal val="solid"/>
                                      </p:to>
                                    </p:set>
                                    <p:set>
                                      <p:cBhvr>
                                        <p:cTn id="24" dur="2000" fill="hold"/>
                                        <p:tgtEl>
                                          <p:spTgt spid="6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3"/>
                                        </p:tgtEl>
                                        <p:attrNameLst>
                                          <p:attrName>fillcolor</p:attrName>
                                        </p:attrNameLst>
                                      </p:cBhvr>
                                      <p:to>
                                        <a:schemeClr val="accent1"/>
                                      </p:to>
                                    </p:animClr>
                                    <p:set>
                                      <p:cBhvr>
                                        <p:cTn id="27" dur="2000" fill="hold"/>
                                        <p:tgtEl>
                                          <p:spTgt spid="63"/>
                                        </p:tgtEl>
                                        <p:attrNameLst>
                                          <p:attrName>fill.type</p:attrName>
                                        </p:attrNameLst>
                                      </p:cBhvr>
                                      <p:to>
                                        <p:strVal val="solid"/>
                                      </p:to>
                                    </p:set>
                                    <p:set>
                                      <p:cBhvr>
                                        <p:cTn id="28" dur="2000" fill="hold"/>
                                        <p:tgtEl>
                                          <p:spTgt spid="6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33CC33"/>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64"/>
                                        </p:tgtEl>
                                        <p:attrNameLst>
                                          <p:attrName>fillcolor</p:attrName>
                                        </p:attrNameLst>
                                      </p:cBhvr>
                                      <p:to>
                                        <a:schemeClr val="accent1"/>
                                      </p:to>
                                    </p:animClr>
                                    <p:set>
                                      <p:cBhvr>
                                        <p:cTn id="35" dur="2000" fill="hold"/>
                                        <p:tgtEl>
                                          <p:spTgt spid="64"/>
                                        </p:tgtEl>
                                        <p:attrNameLst>
                                          <p:attrName>fill.type</p:attrName>
                                        </p:attrNameLst>
                                      </p:cBhvr>
                                      <p:to>
                                        <p:strVal val="solid"/>
                                      </p:to>
                                    </p:set>
                                    <p:set>
                                      <p:cBhvr>
                                        <p:cTn id="36" dur="2000" fill="hold"/>
                                        <p:tgtEl>
                                          <p:spTgt spid="6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65"/>
                                        </p:tgtEl>
                                        <p:attrNameLst>
                                          <p:attrName>fillcolor</p:attrName>
                                        </p:attrNameLst>
                                      </p:cBhvr>
                                      <p:to>
                                        <a:srgbClr val="33CC33"/>
                                      </p:to>
                                    </p:animClr>
                                    <p:set>
                                      <p:cBhvr>
                                        <p:cTn id="39" dur="2000" fill="hold"/>
                                        <p:tgtEl>
                                          <p:spTgt spid="65"/>
                                        </p:tgtEl>
                                        <p:attrNameLst>
                                          <p:attrName>fill.type</p:attrName>
                                        </p:attrNameLst>
                                      </p:cBhvr>
                                      <p:to>
                                        <p:strVal val="solid"/>
                                      </p:to>
                                    </p:set>
                                    <p:set>
                                      <p:cBhvr>
                                        <p:cTn id="40" dur="2000" fill="hold"/>
                                        <p:tgtEl>
                                          <p:spTgt spid="6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65"/>
                                        </p:tgtEl>
                                        <p:attrNameLst>
                                          <p:attrName>fillcolor</p:attrName>
                                        </p:attrNameLst>
                                      </p:cBhvr>
                                      <p:to>
                                        <a:schemeClr val="accent1"/>
                                      </p:to>
                                    </p:animClr>
                                    <p:set>
                                      <p:cBhvr>
                                        <p:cTn id="43" dur="2000" fill="hold"/>
                                        <p:tgtEl>
                                          <p:spTgt spid="65"/>
                                        </p:tgtEl>
                                        <p:attrNameLst>
                                          <p:attrName>fill.type</p:attrName>
                                        </p:attrNameLst>
                                      </p:cBhvr>
                                      <p:to>
                                        <p:strVal val="solid"/>
                                      </p:to>
                                    </p:set>
                                    <p:set>
                                      <p:cBhvr>
                                        <p:cTn id="44" dur="2000" fill="hold"/>
                                        <p:tgtEl>
                                          <p:spTgt spid="6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66"/>
                                        </p:tgtEl>
                                        <p:attrNameLst>
                                          <p:attrName>fillcolor</p:attrName>
                                        </p:attrNameLst>
                                      </p:cBhvr>
                                      <p:to>
                                        <a:srgbClr val="33CC33"/>
                                      </p:to>
                                    </p:animClr>
                                    <p:set>
                                      <p:cBhvr>
                                        <p:cTn id="47" dur="2000" fill="hold"/>
                                        <p:tgtEl>
                                          <p:spTgt spid="66"/>
                                        </p:tgtEl>
                                        <p:attrNameLst>
                                          <p:attrName>fill.type</p:attrName>
                                        </p:attrNameLst>
                                      </p:cBhvr>
                                      <p:to>
                                        <p:strVal val="solid"/>
                                      </p:to>
                                    </p:set>
                                    <p:set>
                                      <p:cBhvr>
                                        <p:cTn id="48" dur="2000" fill="hold"/>
                                        <p:tgtEl>
                                          <p:spTgt spid="6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66"/>
                                        </p:tgtEl>
                                        <p:attrNameLst>
                                          <p:attrName>fillcolor</p:attrName>
                                        </p:attrNameLst>
                                      </p:cBhvr>
                                      <p:to>
                                        <a:schemeClr val="accent1"/>
                                      </p:to>
                                    </p:animClr>
                                    <p:set>
                                      <p:cBhvr>
                                        <p:cTn id="51" dur="2000" fill="hold"/>
                                        <p:tgtEl>
                                          <p:spTgt spid="66"/>
                                        </p:tgtEl>
                                        <p:attrNameLst>
                                          <p:attrName>fill.type</p:attrName>
                                        </p:attrNameLst>
                                      </p:cBhvr>
                                      <p:to>
                                        <p:strVal val="solid"/>
                                      </p:to>
                                    </p:set>
                                    <p:set>
                                      <p:cBhvr>
                                        <p:cTn id="52" dur="2000" fill="hold"/>
                                        <p:tgtEl>
                                          <p:spTgt spid="6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7"/>
                                        </p:tgtEl>
                                        <p:attrNameLst>
                                          <p:attrName>fillcolor</p:attrName>
                                        </p:attrNameLst>
                                      </p:cBhvr>
                                      <p:to>
                                        <a:srgbClr val="33CC33"/>
                                      </p:to>
                                    </p:animClr>
                                    <p:set>
                                      <p:cBhvr>
                                        <p:cTn id="55" dur="2000" fill="hold"/>
                                        <p:tgtEl>
                                          <p:spTgt spid="67"/>
                                        </p:tgtEl>
                                        <p:attrNameLst>
                                          <p:attrName>fill.type</p:attrName>
                                        </p:attrNameLst>
                                      </p:cBhvr>
                                      <p:to>
                                        <p:strVal val="solid"/>
                                      </p:to>
                                    </p:set>
                                    <p:set>
                                      <p:cBhvr>
                                        <p:cTn id="56" dur="2000" fill="hold"/>
                                        <p:tgtEl>
                                          <p:spTgt spid="6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67"/>
                                        </p:tgtEl>
                                        <p:attrNameLst>
                                          <p:attrName>fillcolor</p:attrName>
                                        </p:attrNameLst>
                                      </p:cBhvr>
                                      <p:to>
                                        <a:schemeClr val="accent1"/>
                                      </p:to>
                                    </p:animClr>
                                    <p:set>
                                      <p:cBhvr>
                                        <p:cTn id="59" dur="2000" fill="hold"/>
                                        <p:tgtEl>
                                          <p:spTgt spid="67"/>
                                        </p:tgtEl>
                                        <p:attrNameLst>
                                          <p:attrName>fill.type</p:attrName>
                                        </p:attrNameLst>
                                      </p:cBhvr>
                                      <p:to>
                                        <p:strVal val="solid"/>
                                      </p:to>
                                    </p:set>
                                    <p:set>
                                      <p:cBhvr>
                                        <p:cTn id="60" dur="2000" fill="hold"/>
                                        <p:tgtEl>
                                          <p:spTgt spid="6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68"/>
                                        </p:tgtEl>
                                        <p:attrNameLst>
                                          <p:attrName>fillcolor</p:attrName>
                                        </p:attrNameLst>
                                      </p:cBhvr>
                                      <p:to>
                                        <a:srgbClr val="33CC33"/>
                                      </p:to>
                                    </p:animClr>
                                    <p:set>
                                      <p:cBhvr>
                                        <p:cTn id="63" dur="2000" fill="hold"/>
                                        <p:tgtEl>
                                          <p:spTgt spid="68"/>
                                        </p:tgtEl>
                                        <p:attrNameLst>
                                          <p:attrName>fill.type</p:attrName>
                                        </p:attrNameLst>
                                      </p:cBhvr>
                                      <p:to>
                                        <p:strVal val="solid"/>
                                      </p:to>
                                    </p:set>
                                    <p:set>
                                      <p:cBhvr>
                                        <p:cTn id="64" dur="2000" fill="hold"/>
                                        <p:tgtEl>
                                          <p:spTgt spid="6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68"/>
                                        </p:tgtEl>
                                        <p:attrNameLst>
                                          <p:attrName>fillcolor</p:attrName>
                                        </p:attrNameLst>
                                      </p:cBhvr>
                                      <p:to>
                                        <a:schemeClr val="accent1"/>
                                      </p:to>
                                    </p:animClr>
                                    <p:set>
                                      <p:cBhvr>
                                        <p:cTn id="67" dur="2000" fill="hold"/>
                                        <p:tgtEl>
                                          <p:spTgt spid="68"/>
                                        </p:tgtEl>
                                        <p:attrNameLst>
                                          <p:attrName>fill.type</p:attrName>
                                        </p:attrNameLst>
                                      </p:cBhvr>
                                      <p:to>
                                        <p:strVal val="solid"/>
                                      </p:to>
                                    </p:set>
                                    <p:set>
                                      <p:cBhvr>
                                        <p:cTn id="68" dur="2000" fill="hold"/>
                                        <p:tgtEl>
                                          <p:spTgt spid="6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69"/>
                                        </p:tgtEl>
                                        <p:attrNameLst>
                                          <p:attrName>fillcolor</p:attrName>
                                        </p:attrNameLst>
                                      </p:cBhvr>
                                      <p:to>
                                        <a:srgbClr val="33CC33"/>
                                      </p:to>
                                    </p:animClr>
                                    <p:set>
                                      <p:cBhvr>
                                        <p:cTn id="71" dur="2000" fill="hold"/>
                                        <p:tgtEl>
                                          <p:spTgt spid="69"/>
                                        </p:tgtEl>
                                        <p:attrNameLst>
                                          <p:attrName>fill.type</p:attrName>
                                        </p:attrNameLst>
                                      </p:cBhvr>
                                      <p:to>
                                        <p:strVal val="solid"/>
                                      </p:to>
                                    </p:set>
                                    <p:set>
                                      <p:cBhvr>
                                        <p:cTn id="72" dur="2000" fill="hold"/>
                                        <p:tgtEl>
                                          <p:spTgt spid="6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69"/>
                                        </p:tgtEl>
                                        <p:attrNameLst>
                                          <p:attrName>fillcolor</p:attrName>
                                        </p:attrNameLst>
                                      </p:cBhvr>
                                      <p:to>
                                        <a:schemeClr val="accent1"/>
                                      </p:to>
                                    </p:animClr>
                                    <p:set>
                                      <p:cBhvr>
                                        <p:cTn id="75" dur="2000" fill="hold"/>
                                        <p:tgtEl>
                                          <p:spTgt spid="69"/>
                                        </p:tgtEl>
                                        <p:attrNameLst>
                                          <p:attrName>fill.type</p:attrName>
                                        </p:attrNameLst>
                                      </p:cBhvr>
                                      <p:to>
                                        <p:strVal val="solid"/>
                                      </p:to>
                                    </p:set>
                                    <p:set>
                                      <p:cBhvr>
                                        <p:cTn id="76" dur="20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70"/>
                                        </p:tgtEl>
                                        <p:attrNameLst>
                                          <p:attrName>fillcolor</p:attrName>
                                        </p:attrNameLst>
                                      </p:cBhvr>
                                      <p:to>
                                        <a:srgbClr val="33CC33"/>
                                      </p:to>
                                    </p:animClr>
                                    <p:set>
                                      <p:cBhvr>
                                        <p:cTn id="79" dur="2000" fill="hold"/>
                                        <p:tgtEl>
                                          <p:spTgt spid="70"/>
                                        </p:tgtEl>
                                        <p:attrNameLst>
                                          <p:attrName>fill.type</p:attrName>
                                        </p:attrNameLst>
                                      </p:cBhvr>
                                      <p:to>
                                        <p:strVal val="solid"/>
                                      </p:to>
                                    </p:set>
                                    <p:set>
                                      <p:cBhvr>
                                        <p:cTn id="80" dur="20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70"/>
                                        </p:tgtEl>
                                        <p:attrNameLst>
                                          <p:attrName>fillcolor</p:attrName>
                                        </p:attrNameLst>
                                      </p:cBhvr>
                                      <p:to>
                                        <a:schemeClr val="accent1"/>
                                      </p:to>
                                    </p:animClr>
                                    <p:set>
                                      <p:cBhvr>
                                        <p:cTn id="83" dur="2000" fill="hold"/>
                                        <p:tgtEl>
                                          <p:spTgt spid="70"/>
                                        </p:tgtEl>
                                        <p:attrNameLst>
                                          <p:attrName>fill.type</p:attrName>
                                        </p:attrNameLst>
                                      </p:cBhvr>
                                      <p:to>
                                        <p:strVal val="solid"/>
                                      </p:to>
                                    </p:set>
                                    <p:set>
                                      <p:cBhvr>
                                        <p:cTn id="84" dur="2000" fill="hold"/>
                                        <p:tgtEl>
                                          <p:spTgt spid="7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71"/>
                                        </p:tgtEl>
                                        <p:attrNameLst>
                                          <p:attrName>fillcolor</p:attrName>
                                        </p:attrNameLst>
                                      </p:cBhvr>
                                      <p:to>
                                        <a:srgbClr val="33CC33"/>
                                      </p:to>
                                    </p:animClr>
                                    <p:set>
                                      <p:cBhvr>
                                        <p:cTn id="87" dur="2000" fill="hold"/>
                                        <p:tgtEl>
                                          <p:spTgt spid="71"/>
                                        </p:tgtEl>
                                        <p:attrNameLst>
                                          <p:attrName>fill.type</p:attrName>
                                        </p:attrNameLst>
                                      </p:cBhvr>
                                      <p:to>
                                        <p:strVal val="solid"/>
                                      </p:to>
                                    </p:set>
                                    <p:set>
                                      <p:cBhvr>
                                        <p:cTn id="88" dur="2000" fill="hold"/>
                                        <p:tgtEl>
                                          <p:spTgt spid="71"/>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71"/>
                                        </p:tgtEl>
                                        <p:attrNameLst>
                                          <p:attrName>fillcolor</p:attrName>
                                        </p:attrNameLst>
                                      </p:cBhvr>
                                      <p:to>
                                        <a:schemeClr val="accent1"/>
                                      </p:to>
                                    </p:animClr>
                                    <p:set>
                                      <p:cBhvr>
                                        <p:cTn id="91" dur="2000" fill="hold"/>
                                        <p:tgtEl>
                                          <p:spTgt spid="71"/>
                                        </p:tgtEl>
                                        <p:attrNameLst>
                                          <p:attrName>fill.type</p:attrName>
                                        </p:attrNameLst>
                                      </p:cBhvr>
                                      <p:to>
                                        <p:strVal val="solid"/>
                                      </p:to>
                                    </p:set>
                                    <p:set>
                                      <p:cBhvr>
                                        <p:cTn id="92" dur="2000" fill="hold"/>
                                        <p:tgtEl>
                                          <p:spTgt spid="7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16"/>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2000" fill="hold"/>
                                        <p:tgtEl>
                                          <p:spTgt spid="44"/>
                                        </p:tgtEl>
                                        <p:attrNameLst>
                                          <p:attrName>fillcolor</p:attrName>
                                        </p:attrNameLst>
                                      </p:cBhvr>
                                      <p:to>
                                        <a:srgbClr val="009900"/>
                                      </p:to>
                                    </p:animClr>
                                    <p:set>
                                      <p:cBhvr>
                                        <p:cTn id="98" dur="2000" fill="hold"/>
                                        <p:tgtEl>
                                          <p:spTgt spid="44"/>
                                        </p:tgtEl>
                                        <p:attrNameLst>
                                          <p:attrName>fill.type</p:attrName>
                                        </p:attrNameLst>
                                      </p:cBhvr>
                                      <p:to>
                                        <p:strVal val="solid"/>
                                      </p:to>
                                    </p:set>
                                    <p:set>
                                      <p:cBhvr>
                                        <p:cTn id="99" dur="2000" fill="hold"/>
                                        <p:tgtEl>
                                          <p:spTgt spid="44"/>
                                        </p:tgtEl>
                                        <p:attrNameLst>
                                          <p:attrName>fill.on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0" presetID="1" presetClass="emph" presetSubtype="2" fill="hold" nodeType="withEffect">
                                  <p:stCondLst>
                                    <p:cond delay="0"/>
                                  </p:stCondLst>
                                  <p:childTnLst>
                                    <p:animClr clrSpc="rgb" dir="cw">
                                      <p:cBhvr>
                                        <p:cTn id="101" dur="2000" fill="hold"/>
                                        <p:tgtEl>
                                          <p:spTgt spid="47"/>
                                        </p:tgtEl>
                                        <p:attrNameLst>
                                          <p:attrName>fillcolor</p:attrName>
                                        </p:attrNameLst>
                                      </p:cBhvr>
                                      <p:to>
                                        <a:srgbClr val="009900"/>
                                      </p:to>
                                    </p:animClr>
                                    <p:set>
                                      <p:cBhvr>
                                        <p:cTn id="102" dur="2000" fill="hold"/>
                                        <p:tgtEl>
                                          <p:spTgt spid="47"/>
                                        </p:tgtEl>
                                        <p:attrNameLst>
                                          <p:attrName>fill.type</p:attrName>
                                        </p:attrNameLst>
                                      </p:cBhvr>
                                      <p:to>
                                        <p:strVal val="solid"/>
                                      </p:to>
                                    </p:set>
                                    <p:set>
                                      <p:cBhvr>
                                        <p:cTn id="103" dur="2000" fill="hold"/>
                                        <p:tgtEl>
                                          <p:spTgt spid="47"/>
                                        </p:tgtEl>
                                        <p:attrNameLst>
                                          <p:attrName>fill.on</p:attrName>
                                        </p:attrNameLst>
                                      </p:cBhvr>
                                      <p:to>
                                        <p:strVal val="true"/>
                                      </p:to>
                                    </p:set>
                                  </p:childTnLst>
                                </p:cTn>
                              </p:par>
                            </p:childTnLst>
                          </p:cTn>
                        </p:par>
                        <p:par>
                          <p:cTn id="104" fill="hold">
                            <p:stCondLst>
                              <p:cond delay="2000"/>
                            </p:stCondLst>
                            <p:childTnLst>
                              <p:par>
                                <p:cTn id="105" presetID="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par>
                          <p:cTn id="107" fill="hold">
                            <p:stCondLst>
                              <p:cond delay="2000"/>
                            </p:stCondLst>
                            <p:childTnLst>
                              <p:par>
                                <p:cTn id="108" presetID="1" presetClass="emph" presetSubtype="2" fill="hold" nodeType="afterEffect">
                                  <p:stCondLst>
                                    <p:cond delay="0"/>
                                  </p:stCondLst>
                                  <p:childTnLst>
                                    <p:animClr clrSpc="rgb" dir="cw">
                                      <p:cBhvr>
                                        <p:cTn id="109" dur="2000" fill="hold"/>
                                        <p:tgtEl>
                                          <p:spTgt spid="44"/>
                                        </p:tgtEl>
                                        <p:attrNameLst>
                                          <p:attrName>fillcolor</p:attrName>
                                        </p:attrNameLst>
                                      </p:cBhvr>
                                      <p:to>
                                        <a:schemeClr val="accent1"/>
                                      </p:to>
                                    </p:animClr>
                                    <p:set>
                                      <p:cBhvr>
                                        <p:cTn id="110" dur="2000" fill="hold"/>
                                        <p:tgtEl>
                                          <p:spTgt spid="44"/>
                                        </p:tgtEl>
                                        <p:attrNameLst>
                                          <p:attrName>fill.type</p:attrName>
                                        </p:attrNameLst>
                                      </p:cBhvr>
                                      <p:to>
                                        <p:strVal val="solid"/>
                                      </p:to>
                                    </p:set>
                                    <p:set>
                                      <p:cBhvr>
                                        <p:cTn id="111" dur="2000" fill="hold"/>
                                        <p:tgtEl>
                                          <p:spTgt spid="44"/>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2000" fill="hold"/>
                                        <p:tgtEl>
                                          <p:spTgt spid="47"/>
                                        </p:tgtEl>
                                        <p:attrNameLst>
                                          <p:attrName>fillcolor</p:attrName>
                                        </p:attrNameLst>
                                      </p:cBhvr>
                                      <p:to>
                                        <a:schemeClr val="accent1"/>
                                      </p:to>
                                    </p:animClr>
                                    <p:set>
                                      <p:cBhvr>
                                        <p:cTn id="114" dur="2000" fill="hold"/>
                                        <p:tgtEl>
                                          <p:spTgt spid="47"/>
                                        </p:tgtEl>
                                        <p:attrNameLst>
                                          <p:attrName>fill.type</p:attrName>
                                        </p:attrNameLst>
                                      </p:cBhvr>
                                      <p:to>
                                        <p:strVal val="solid"/>
                                      </p:to>
                                    </p:set>
                                    <p:set>
                                      <p:cBhvr>
                                        <p:cTn id="115" dur="2000" fill="hold"/>
                                        <p:tgtEl>
                                          <p:spTgt spid="47"/>
                                        </p:tgtEl>
                                        <p:attrNameLst>
                                          <p:attrName>fill.on</p:attrName>
                                        </p:attrNameLst>
                                      </p:cBhvr>
                                      <p:to>
                                        <p:strVal val="true"/>
                                      </p:to>
                                    </p:set>
                                  </p:childTnLst>
                                </p:cTn>
                              </p:par>
                            </p:childTnLst>
                          </p:cTn>
                        </p:par>
                      </p:childTnLst>
                    </p:cTn>
                  </p:par>
                </p:childTnLst>
              </p:cTn>
              <p:nextCondLst>
                <p:cond evt="onClick" delay="0">
                  <p:tgtEl>
                    <p:spTgt spid="16"/>
                  </p:tgtEl>
                </p:cond>
              </p:nextCondLst>
            </p:seq>
          </p:childTnLst>
        </p:cTn>
      </p:par>
    </p:tnLst>
    <p:bldLst>
      <p:bldP spid="44"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2 Grupo"/>
          <p:cNvGrpSpPr/>
          <p:nvPr/>
        </p:nvGrpSpPr>
        <p:grpSpPr>
          <a:xfrm>
            <a:off x="2980342" y="951241"/>
            <a:ext cx="6133433" cy="5082495"/>
            <a:chOff x="2980342" y="951241"/>
            <a:chExt cx="6133433" cy="5082495"/>
          </a:xfrm>
        </p:grpSpPr>
        <p:sp>
          <p:nvSpPr>
            <p:cNvPr id="40" name="Rechteck 36"/>
            <p:cNvSpPr/>
            <p:nvPr/>
          </p:nvSpPr>
          <p:spPr bwMode="gray">
            <a:xfrm>
              <a:off x="2980344" y="951241"/>
              <a:ext cx="6122492" cy="5082495"/>
            </a:xfrm>
            <a:prstGeom prst="rect">
              <a:avLst/>
            </a:prstGeom>
            <a:solidFill>
              <a:schemeClr val="bg1"/>
            </a:solidFill>
            <a:ln w="12700">
              <a:solidFill>
                <a:srgbClr val="C0C0C0"/>
              </a:solidFill>
              <a:miter lim="800000"/>
              <a:headEnd/>
              <a:tailEnd/>
            </a:ln>
            <a:effectLst>
              <a:outerShdw blurRad="127000" dist="63500" dir="2700000" algn="tl" rotWithShape="0">
                <a:prstClr val="black">
                  <a:alpha val="40000"/>
                </a:prstClr>
              </a:outerShdw>
            </a:effectLst>
          </p:spPr>
          <p:txBody>
            <a:bodyPr lIns="36000" tIns="36000" rIns="72000" bIns="36000" anchor="ctr"/>
            <a:lstStyle/>
            <a:p>
              <a:pPr marL="285750" indent="-285750" algn="just" fontAlgn="base">
                <a:spcBef>
                  <a:spcPct val="0"/>
                </a:spcBef>
                <a:spcAft>
                  <a:spcPct val="0"/>
                </a:spcAft>
                <a:buFont typeface="Arial" panose="020B0604020202020204" pitchFamily="34" charset="0"/>
                <a:buChar char="•"/>
              </a:pPr>
              <a:r>
                <a:rPr lang="es-CL" sz="1200" dirty="0">
                  <a:solidFill>
                    <a:prstClr val="black"/>
                  </a:solidFill>
                  <a:latin typeface="Arial" panose="020B0604020202020204" pitchFamily="34" charset="0"/>
                  <a:cs typeface="Arial" panose="020B0604020202020204" pitchFamily="34" charset="0"/>
                </a:rPr>
                <a:t>.</a:t>
              </a:r>
            </a:p>
          </p:txBody>
        </p:sp>
        <p:sp>
          <p:nvSpPr>
            <p:cNvPr id="98" name="Rectangle 2"/>
            <p:cNvSpPr>
              <a:spLocks noChangeArrowheads="1"/>
            </p:cNvSpPr>
            <p:nvPr/>
          </p:nvSpPr>
          <p:spPr bwMode="auto">
            <a:xfrm>
              <a:off x="2980342" y="978223"/>
              <a:ext cx="6133433"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fontAlgn="base">
                <a:spcBef>
                  <a:spcPct val="0"/>
                </a:spcBef>
                <a:spcAft>
                  <a:spcPct val="0"/>
                </a:spcAft>
              </a:pPr>
              <a:r>
                <a:rPr lang="es-CL" altLang="es-CL" b="1" dirty="0">
                  <a:solidFill>
                    <a:prstClr val="white"/>
                  </a:solidFill>
                </a:rPr>
                <a:t>* </a:t>
              </a:r>
              <a:r>
                <a:rPr lang="es-CL" altLang="es-CL" b="1" dirty="0" smtClean="0">
                  <a:solidFill>
                    <a:srgbClr val="4F81BD"/>
                  </a:solidFill>
                </a:rPr>
                <a:t>Despliegue para Certificación QA y UAT</a:t>
              </a:r>
              <a:endParaRPr lang="es-CL" altLang="es-CL" b="1" dirty="0">
                <a:solidFill>
                  <a:srgbClr val="4F81BD"/>
                </a:solidFill>
              </a:endParaRPr>
            </a:p>
          </p:txBody>
        </p:sp>
        <p:grpSp>
          <p:nvGrpSpPr>
            <p:cNvPr id="190" name="189 Grupo"/>
            <p:cNvGrpSpPr/>
            <p:nvPr/>
          </p:nvGrpSpPr>
          <p:grpSpPr>
            <a:xfrm>
              <a:off x="3032402" y="1654013"/>
              <a:ext cx="5977136" cy="4305626"/>
              <a:chOff x="412353" y="1143398"/>
              <a:chExt cx="5977136" cy="4305626"/>
            </a:xfrm>
          </p:grpSpPr>
          <p:sp>
            <p:nvSpPr>
              <p:cNvPr id="191" name="Text Box 4"/>
              <p:cNvSpPr txBox="1">
                <a:spLocks noChangeArrowheads="1"/>
              </p:cNvSpPr>
              <p:nvPr/>
            </p:nvSpPr>
            <p:spPr bwMode="auto">
              <a:xfrm>
                <a:off x="2699792" y="3612218"/>
                <a:ext cx="158132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r">
                  <a:spcBef>
                    <a:spcPct val="0"/>
                  </a:spcBef>
                  <a:buClrTx/>
                  <a:buFontTx/>
                  <a:buNone/>
                  <a:defRPr/>
                </a:pPr>
                <a:r>
                  <a:rPr lang="es-CL" altLang="es-CL" sz="1400" kern="0" dirty="0" smtClean="0">
                    <a:solidFill>
                      <a:srgbClr val="648A04"/>
                    </a:solidFill>
                  </a:rPr>
                  <a:t>Instalación en </a:t>
                </a:r>
              </a:p>
              <a:p>
                <a:pPr algn="r">
                  <a:spcBef>
                    <a:spcPct val="0"/>
                  </a:spcBef>
                  <a:buClrTx/>
                  <a:buFontTx/>
                  <a:buNone/>
                  <a:defRPr/>
                </a:pPr>
                <a:r>
                  <a:rPr lang="es-CL" altLang="es-CL" sz="1400" kern="0" dirty="0" smtClean="0">
                    <a:solidFill>
                      <a:srgbClr val="648A04"/>
                    </a:solidFill>
                  </a:rPr>
                  <a:t>Ambiente de QA  </a:t>
                </a:r>
              </a:p>
              <a:p>
                <a:pPr algn="r">
                  <a:spcBef>
                    <a:spcPct val="0"/>
                  </a:spcBef>
                  <a:buClrTx/>
                  <a:buFontTx/>
                  <a:buNone/>
                  <a:defRPr/>
                </a:pPr>
                <a:r>
                  <a:rPr lang="es-CL" altLang="es-CL" sz="1400" kern="0" dirty="0" smtClean="0">
                    <a:solidFill>
                      <a:srgbClr val="648A04"/>
                    </a:solidFill>
                  </a:rPr>
                  <a:t>del BANCO</a:t>
                </a:r>
              </a:p>
            </p:txBody>
          </p:sp>
          <p:sp>
            <p:nvSpPr>
              <p:cNvPr id="192" name="AutoShape 3"/>
              <p:cNvSpPr>
                <a:spLocks noChangeArrowheads="1"/>
              </p:cNvSpPr>
              <p:nvPr/>
            </p:nvSpPr>
            <p:spPr bwMode="auto">
              <a:xfrm>
                <a:off x="3090069" y="4372819"/>
                <a:ext cx="1095376" cy="647700"/>
              </a:xfrm>
              <a:prstGeom prst="rightArrow">
                <a:avLst>
                  <a:gd name="adj1" fmla="val 50000"/>
                  <a:gd name="adj2" fmla="val 38907"/>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93" name="Text Box 5"/>
              <p:cNvSpPr txBox="1">
                <a:spLocks noChangeArrowheads="1"/>
              </p:cNvSpPr>
              <p:nvPr/>
            </p:nvSpPr>
            <p:spPr bwMode="auto">
              <a:xfrm>
                <a:off x="3906639" y="4399766"/>
                <a:ext cx="248285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Componentes de </a:t>
                </a:r>
              </a:p>
              <a:p>
                <a:pPr algn="ctr">
                  <a:spcBef>
                    <a:spcPct val="0"/>
                  </a:spcBef>
                  <a:buClrTx/>
                  <a:buFontTx/>
                  <a:buNone/>
                  <a:defRPr/>
                </a:pPr>
                <a:r>
                  <a:rPr lang="es-CL" altLang="es-CL" sz="1400" kern="0" dirty="0" smtClean="0"/>
                  <a:t>Software disponibles </a:t>
                </a:r>
              </a:p>
              <a:p>
                <a:pPr algn="ctr">
                  <a:spcBef>
                    <a:spcPct val="0"/>
                  </a:spcBef>
                  <a:buClrTx/>
                  <a:buFontTx/>
                  <a:buNone/>
                  <a:defRPr/>
                </a:pPr>
                <a:r>
                  <a:rPr lang="es-CL" altLang="es-CL" sz="1400" kern="0" dirty="0" smtClean="0"/>
                  <a:t>Para Certificación</a:t>
                </a:r>
              </a:p>
            </p:txBody>
          </p:sp>
          <p:grpSp>
            <p:nvGrpSpPr>
              <p:cNvPr id="194" name="Group 25"/>
              <p:cNvGrpSpPr>
                <a:grpSpLocks/>
              </p:cNvGrpSpPr>
              <p:nvPr/>
            </p:nvGrpSpPr>
            <p:grpSpPr bwMode="auto">
              <a:xfrm>
                <a:off x="827584" y="3472656"/>
                <a:ext cx="1447800" cy="1219200"/>
                <a:chOff x="3888" y="2832"/>
                <a:chExt cx="912" cy="768"/>
              </a:xfrm>
            </p:grpSpPr>
            <p:pic>
              <p:nvPicPr>
                <p:cNvPr id="216" name="Picture 20" descr="softwar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88" y="2832"/>
                  <a:ext cx="723"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 name="Picture 24" descr="kg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20" y="3120"/>
                  <a:ext cx="48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5" name="Text Box 7"/>
              <p:cNvSpPr txBox="1">
                <a:spLocks noChangeArrowheads="1"/>
              </p:cNvSpPr>
              <p:nvPr/>
            </p:nvSpPr>
            <p:spPr bwMode="auto">
              <a:xfrm>
                <a:off x="572864" y="1700808"/>
                <a:ext cx="1766888"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Componentes de </a:t>
                </a:r>
              </a:p>
              <a:p>
                <a:pPr algn="ctr">
                  <a:spcBef>
                    <a:spcPct val="0"/>
                  </a:spcBef>
                  <a:buClrTx/>
                  <a:buFontTx/>
                  <a:buNone/>
                  <a:defRPr/>
                </a:pPr>
                <a:r>
                  <a:rPr lang="es-CL" altLang="es-CL" sz="1400" kern="0" dirty="0" smtClean="0"/>
                  <a:t>Software listos para ser certificados</a:t>
                </a:r>
              </a:p>
            </p:txBody>
          </p:sp>
          <p:grpSp>
            <p:nvGrpSpPr>
              <p:cNvPr id="196" name="Group 63"/>
              <p:cNvGrpSpPr>
                <a:grpSpLocks/>
              </p:cNvGrpSpPr>
              <p:nvPr/>
            </p:nvGrpSpPr>
            <p:grpSpPr bwMode="auto">
              <a:xfrm>
                <a:off x="1182688" y="1341438"/>
                <a:ext cx="1014412" cy="533400"/>
                <a:chOff x="2400" y="3504"/>
                <a:chExt cx="639" cy="336"/>
              </a:xfrm>
            </p:grpSpPr>
            <p:grpSp>
              <p:nvGrpSpPr>
                <p:cNvPr id="212" name="Group 56"/>
                <p:cNvGrpSpPr>
                  <a:grpSpLocks/>
                </p:cNvGrpSpPr>
                <p:nvPr/>
              </p:nvGrpSpPr>
              <p:grpSpPr bwMode="auto">
                <a:xfrm>
                  <a:off x="2400" y="3544"/>
                  <a:ext cx="364" cy="220"/>
                  <a:chOff x="2913" y="3640"/>
                  <a:chExt cx="364" cy="220"/>
                </a:xfrm>
              </p:grpSpPr>
              <p:sp>
                <p:nvSpPr>
                  <p:cNvPr id="214" name="AutoShape 47"/>
                  <p:cNvSpPr>
                    <a:spLocks noChangeArrowheads="1"/>
                  </p:cNvSpPr>
                  <p:nvPr/>
                </p:nvSpPr>
                <p:spPr bwMode="auto">
                  <a:xfrm>
                    <a:off x="2913" y="364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215" name="Text Box 48"/>
                  <p:cNvSpPr txBox="1">
                    <a:spLocks noChangeArrowheads="1"/>
                  </p:cNvSpPr>
                  <p:nvPr/>
                </p:nvSpPr>
                <p:spPr bwMode="auto">
                  <a:xfrm>
                    <a:off x="2928" y="364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dirty="0" smtClean="0"/>
                      <a:t>Caso de</a:t>
                    </a:r>
                  </a:p>
                  <a:p>
                    <a:pPr algn="ctr" eaLnBrk="0" hangingPunct="0">
                      <a:spcBef>
                        <a:spcPct val="0"/>
                      </a:spcBef>
                      <a:buClrTx/>
                      <a:buFontTx/>
                      <a:buNone/>
                      <a:defRPr/>
                    </a:pPr>
                    <a:r>
                      <a:rPr lang="es-ES" altLang="es-CL" sz="800" kern="0" dirty="0" smtClean="0"/>
                      <a:t>Uso 1</a:t>
                    </a:r>
                    <a:endParaRPr lang="es-ES" altLang="es-CL" sz="1200" kern="0" dirty="0" smtClean="0"/>
                  </a:p>
                </p:txBody>
              </p:sp>
            </p:grpSp>
            <p:pic>
              <p:nvPicPr>
                <p:cNvPr id="213" name="Picture 57" descr="button_ok"/>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3" y="3504"/>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7" name="Text Box 5"/>
              <p:cNvSpPr txBox="1">
                <a:spLocks noChangeArrowheads="1"/>
              </p:cNvSpPr>
              <p:nvPr/>
            </p:nvSpPr>
            <p:spPr bwMode="auto">
              <a:xfrm>
                <a:off x="3275385" y="1291407"/>
                <a:ext cx="1944687"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defRPr/>
                </a:pPr>
                <a:r>
                  <a:rPr lang="es-CL" altLang="es-CL" sz="1600" kern="0" dirty="0" smtClean="0"/>
                  <a:t> </a:t>
                </a:r>
                <a:r>
                  <a:rPr lang="es-CL" altLang="es-CL" sz="1400" kern="0" dirty="0" smtClean="0"/>
                  <a:t>Plan de Prueba</a:t>
                </a:r>
              </a:p>
              <a:p>
                <a:pPr>
                  <a:spcBef>
                    <a:spcPct val="0"/>
                  </a:spcBef>
                  <a:buClrTx/>
                  <a:defRPr/>
                </a:pPr>
                <a:r>
                  <a:rPr lang="es-CL" altLang="es-CL" sz="1400" kern="0" dirty="0" smtClean="0"/>
                  <a:t> Casos de Prueba</a:t>
                </a:r>
              </a:p>
              <a:p>
                <a:pPr>
                  <a:spcBef>
                    <a:spcPct val="0"/>
                  </a:spcBef>
                  <a:buClrTx/>
                  <a:defRPr/>
                </a:pPr>
                <a:r>
                  <a:rPr lang="es-CL" altLang="es-CL" sz="1400" kern="0" dirty="0" smtClean="0"/>
                  <a:t> Datos de Prueba</a:t>
                </a:r>
              </a:p>
            </p:txBody>
          </p:sp>
          <p:pic>
            <p:nvPicPr>
              <p:cNvPr id="198" name="Picture 27" descr="mantenimient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96010" y="1874838"/>
                <a:ext cx="1166812"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Text Box 9"/>
              <p:cNvSpPr txBox="1">
                <a:spLocks noChangeArrowheads="1"/>
              </p:cNvSpPr>
              <p:nvPr/>
            </p:nvSpPr>
            <p:spPr bwMode="auto">
              <a:xfrm>
                <a:off x="4572000" y="2145428"/>
                <a:ext cx="175101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Scripts para las </a:t>
                </a:r>
              </a:p>
              <a:p>
                <a:pPr algn="ctr">
                  <a:spcBef>
                    <a:spcPct val="0"/>
                  </a:spcBef>
                  <a:buClrTx/>
                  <a:buFontTx/>
                  <a:buNone/>
                  <a:defRPr/>
                </a:pPr>
                <a:r>
                  <a:rPr lang="es-CL" altLang="es-CL" sz="1400" kern="0" dirty="0" smtClean="0"/>
                  <a:t>pruebas </a:t>
                </a:r>
              </a:p>
              <a:p>
                <a:pPr algn="ctr">
                  <a:spcBef>
                    <a:spcPct val="0"/>
                  </a:spcBef>
                  <a:buClrTx/>
                  <a:buFontTx/>
                  <a:buNone/>
                  <a:defRPr/>
                </a:pPr>
                <a:r>
                  <a:rPr lang="es-CL" altLang="es-CL" sz="1400" kern="0" dirty="0" smtClean="0"/>
                  <a:t>automatizadas</a:t>
                </a:r>
              </a:p>
            </p:txBody>
          </p:sp>
          <p:pic>
            <p:nvPicPr>
              <p:cNvPr id="200" name="Picture 19" descr="shellscript"/>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60291" y="1143398"/>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Text Box 7"/>
              <p:cNvSpPr txBox="1">
                <a:spLocks noChangeArrowheads="1"/>
              </p:cNvSpPr>
              <p:nvPr/>
            </p:nvSpPr>
            <p:spPr bwMode="auto">
              <a:xfrm>
                <a:off x="1859484" y="2204864"/>
                <a:ext cx="1776412" cy="116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Evidencias de </a:t>
                </a:r>
              </a:p>
              <a:p>
                <a:pPr algn="ctr">
                  <a:spcBef>
                    <a:spcPct val="0"/>
                  </a:spcBef>
                  <a:buClrTx/>
                  <a:buFontTx/>
                  <a:buNone/>
                  <a:defRPr/>
                </a:pPr>
                <a:r>
                  <a:rPr lang="es-CL" altLang="es-CL" sz="1400" kern="0" dirty="0" smtClean="0"/>
                  <a:t>Pruebas Unitarias, </a:t>
                </a:r>
              </a:p>
              <a:p>
                <a:pPr algn="ctr">
                  <a:spcBef>
                    <a:spcPct val="0"/>
                  </a:spcBef>
                  <a:buClrTx/>
                  <a:buFontTx/>
                  <a:buNone/>
                  <a:defRPr/>
                </a:pPr>
                <a:r>
                  <a:rPr lang="es-CL" altLang="es-CL" sz="1400" kern="0" dirty="0" smtClean="0"/>
                  <a:t>IDC, </a:t>
                </a:r>
              </a:p>
              <a:p>
                <a:pPr algn="ctr">
                  <a:spcBef>
                    <a:spcPct val="0"/>
                  </a:spcBef>
                  <a:buClrTx/>
                  <a:buFontTx/>
                  <a:buNone/>
                  <a:defRPr/>
                </a:pPr>
                <a:r>
                  <a:rPr lang="es-CL" altLang="es-CL" sz="1400" kern="0" dirty="0" err="1" smtClean="0"/>
                  <a:t>System</a:t>
                </a:r>
                <a:r>
                  <a:rPr lang="es-CL" altLang="es-CL" sz="1400" kern="0" dirty="0" smtClean="0"/>
                  <a:t> Test, </a:t>
                </a:r>
              </a:p>
              <a:p>
                <a:pPr algn="ctr">
                  <a:spcBef>
                    <a:spcPct val="0"/>
                  </a:spcBef>
                  <a:buClrTx/>
                  <a:buFontTx/>
                  <a:buNone/>
                  <a:defRPr/>
                </a:pPr>
                <a:r>
                  <a:rPr lang="es-CL" altLang="es-CL" sz="1400" kern="0" dirty="0" err="1" smtClean="0"/>
                  <a:t>Integration</a:t>
                </a:r>
                <a:r>
                  <a:rPr lang="es-CL" altLang="es-CL" sz="1400" kern="0" dirty="0" smtClean="0"/>
                  <a:t> Test</a:t>
                </a:r>
              </a:p>
            </p:txBody>
          </p:sp>
          <p:pic>
            <p:nvPicPr>
              <p:cNvPr id="202" name="Picture 19" descr="documents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75384" y="1258888"/>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 name="AutoShape 3"/>
              <p:cNvSpPr>
                <a:spLocks noChangeArrowheads="1"/>
              </p:cNvSpPr>
              <p:nvPr/>
            </p:nvSpPr>
            <p:spPr bwMode="auto">
              <a:xfrm rot="5400000">
                <a:off x="659743" y="2680494"/>
                <a:ext cx="835744" cy="647700"/>
              </a:xfrm>
              <a:prstGeom prst="rightArrow">
                <a:avLst>
                  <a:gd name="adj1" fmla="val 50000"/>
                  <a:gd name="adj2" fmla="val 38907"/>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204" name="Text Box 5"/>
              <p:cNvSpPr txBox="1">
                <a:spLocks noChangeArrowheads="1"/>
              </p:cNvSpPr>
              <p:nvPr/>
            </p:nvSpPr>
            <p:spPr bwMode="auto">
              <a:xfrm>
                <a:off x="412353" y="4710360"/>
                <a:ext cx="250269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Componentes de software </a:t>
                </a:r>
              </a:p>
              <a:p>
                <a:pPr algn="ctr">
                  <a:spcBef>
                    <a:spcPct val="0"/>
                  </a:spcBef>
                  <a:buClrTx/>
                  <a:buFontTx/>
                  <a:buNone/>
                  <a:defRPr/>
                </a:pPr>
                <a:r>
                  <a:rPr lang="es-CL" altLang="es-CL" sz="1400" kern="0" dirty="0" smtClean="0"/>
                  <a:t>Administradas y controladas (SCM)</a:t>
                </a:r>
              </a:p>
            </p:txBody>
          </p:sp>
          <p:grpSp>
            <p:nvGrpSpPr>
              <p:cNvPr id="205" name="Group 63"/>
              <p:cNvGrpSpPr>
                <a:grpSpLocks/>
              </p:cNvGrpSpPr>
              <p:nvPr/>
            </p:nvGrpSpPr>
            <p:grpSpPr bwMode="auto">
              <a:xfrm>
                <a:off x="4707880" y="3817482"/>
                <a:ext cx="1014412" cy="533400"/>
                <a:chOff x="2400" y="3504"/>
                <a:chExt cx="639" cy="336"/>
              </a:xfrm>
            </p:grpSpPr>
            <p:grpSp>
              <p:nvGrpSpPr>
                <p:cNvPr id="208" name="Group 56"/>
                <p:cNvGrpSpPr>
                  <a:grpSpLocks/>
                </p:cNvGrpSpPr>
                <p:nvPr/>
              </p:nvGrpSpPr>
              <p:grpSpPr bwMode="auto">
                <a:xfrm>
                  <a:off x="2400" y="3544"/>
                  <a:ext cx="364" cy="220"/>
                  <a:chOff x="2913" y="3640"/>
                  <a:chExt cx="364" cy="220"/>
                </a:xfrm>
              </p:grpSpPr>
              <p:sp>
                <p:nvSpPr>
                  <p:cNvPr id="210" name="AutoShape 47"/>
                  <p:cNvSpPr>
                    <a:spLocks noChangeArrowheads="1"/>
                  </p:cNvSpPr>
                  <p:nvPr/>
                </p:nvSpPr>
                <p:spPr bwMode="auto">
                  <a:xfrm>
                    <a:off x="2913" y="364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211" name="Text Box 48"/>
                  <p:cNvSpPr txBox="1">
                    <a:spLocks noChangeArrowheads="1"/>
                  </p:cNvSpPr>
                  <p:nvPr/>
                </p:nvSpPr>
                <p:spPr bwMode="auto">
                  <a:xfrm>
                    <a:off x="2928" y="364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dirty="0" smtClean="0"/>
                      <a:t>Caso de</a:t>
                    </a:r>
                  </a:p>
                  <a:p>
                    <a:pPr algn="ctr" eaLnBrk="0" hangingPunct="0">
                      <a:spcBef>
                        <a:spcPct val="0"/>
                      </a:spcBef>
                      <a:buClrTx/>
                      <a:buFontTx/>
                      <a:buNone/>
                      <a:defRPr/>
                    </a:pPr>
                    <a:r>
                      <a:rPr lang="es-ES" altLang="es-CL" sz="800" kern="0" dirty="0" smtClean="0"/>
                      <a:t>Uso 1</a:t>
                    </a:r>
                    <a:endParaRPr lang="es-ES" altLang="es-CL" sz="1200" kern="0" dirty="0" smtClean="0"/>
                  </a:p>
                </p:txBody>
              </p:sp>
            </p:grpSp>
            <p:pic>
              <p:nvPicPr>
                <p:cNvPr id="209" name="Picture 57" descr="button_ok"/>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3" y="3504"/>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6" name="Picture 19" descr="documents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01465" y="2595154"/>
                <a:ext cx="576064"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Text Box 5"/>
              <p:cNvSpPr txBox="1">
                <a:spLocks noChangeArrowheads="1"/>
              </p:cNvSpPr>
              <p:nvPr/>
            </p:nvSpPr>
            <p:spPr bwMode="auto">
              <a:xfrm>
                <a:off x="1357262" y="3164879"/>
                <a:ext cx="6750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RFC</a:t>
                </a:r>
              </a:p>
            </p:txBody>
          </p:sp>
        </p:grpSp>
      </p:grpSp>
      <p:sp>
        <p:nvSpPr>
          <p:cNvPr id="61" name="10 Pentágono"/>
          <p:cNvSpPr/>
          <p:nvPr/>
        </p:nvSpPr>
        <p:spPr>
          <a:xfrm>
            <a:off x="0"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Usuario</a:t>
            </a:r>
          </a:p>
        </p:txBody>
      </p:sp>
      <p:sp>
        <p:nvSpPr>
          <p:cNvPr id="62" name="10 Pentágono"/>
          <p:cNvSpPr/>
          <p:nvPr/>
        </p:nvSpPr>
        <p:spPr>
          <a:xfrm>
            <a:off x="770610" y="513238"/>
            <a:ext cx="88337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Gestor Demanda</a:t>
            </a:r>
          </a:p>
        </p:txBody>
      </p:sp>
      <p:sp>
        <p:nvSpPr>
          <p:cNvPr id="63" name="10 Pentágono"/>
          <p:cNvSpPr/>
          <p:nvPr/>
        </p:nvSpPr>
        <p:spPr>
          <a:xfrm>
            <a:off x="2440771" y="511085"/>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Comité Prioridad</a:t>
            </a:r>
          </a:p>
        </p:txBody>
      </p:sp>
      <p:sp>
        <p:nvSpPr>
          <p:cNvPr id="64" name="10 Pentágono"/>
          <p:cNvSpPr/>
          <p:nvPr/>
        </p:nvSpPr>
        <p:spPr>
          <a:xfrm>
            <a:off x="321138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PMO</a:t>
            </a:r>
          </a:p>
        </p:txBody>
      </p:sp>
      <p:sp>
        <p:nvSpPr>
          <p:cNvPr id="65" name="10 Pentágono"/>
          <p:cNvSpPr/>
          <p:nvPr/>
        </p:nvSpPr>
        <p:spPr>
          <a:xfrm>
            <a:off x="398199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Líder de Proyecto</a:t>
            </a:r>
          </a:p>
        </p:txBody>
      </p:sp>
      <p:sp>
        <p:nvSpPr>
          <p:cNvPr id="66" name="10 Pentágono"/>
          <p:cNvSpPr/>
          <p:nvPr/>
        </p:nvSpPr>
        <p:spPr>
          <a:xfrm>
            <a:off x="5618487" y="529904"/>
            <a:ext cx="878186"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Equipo</a:t>
            </a:r>
          </a:p>
          <a:p>
            <a:pPr algn="ctr" fontAlgn="base">
              <a:spcBef>
                <a:spcPct val="0"/>
              </a:spcBef>
              <a:spcAft>
                <a:spcPct val="0"/>
              </a:spcAft>
            </a:pPr>
            <a:r>
              <a:rPr lang="es-CL" sz="1000" b="1" dirty="0">
                <a:solidFill>
                  <a:prstClr val="white"/>
                </a:solidFill>
              </a:rPr>
              <a:t>Desarrollo</a:t>
            </a:r>
          </a:p>
        </p:txBody>
      </p:sp>
      <p:sp>
        <p:nvSpPr>
          <p:cNvPr id="67" name="10 Pentágono"/>
          <p:cNvSpPr/>
          <p:nvPr/>
        </p:nvSpPr>
        <p:spPr>
          <a:xfrm>
            <a:off x="4728256" y="507674"/>
            <a:ext cx="890231" cy="405886"/>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Arquitecto</a:t>
            </a:r>
          </a:p>
        </p:txBody>
      </p:sp>
      <p:sp>
        <p:nvSpPr>
          <p:cNvPr id="68" name="10 Pentágono"/>
          <p:cNvSpPr/>
          <p:nvPr/>
        </p:nvSpPr>
        <p:spPr>
          <a:xfrm>
            <a:off x="1541220" y="513237"/>
            <a:ext cx="89955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Ingeniero Procesos</a:t>
            </a:r>
          </a:p>
        </p:txBody>
      </p:sp>
      <p:sp>
        <p:nvSpPr>
          <p:cNvPr id="69" name="10 Pentágono"/>
          <p:cNvSpPr/>
          <p:nvPr/>
        </p:nvSpPr>
        <p:spPr>
          <a:xfrm>
            <a:off x="6496673" y="529904"/>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err="1">
                <a:solidFill>
                  <a:prstClr val="white"/>
                </a:solidFill>
              </a:rPr>
              <a:t>Testing</a:t>
            </a:r>
            <a:endParaRPr lang="es-CL" sz="1000" b="1" dirty="0">
              <a:solidFill>
                <a:prstClr val="white"/>
              </a:solidFill>
            </a:endParaRPr>
          </a:p>
        </p:txBody>
      </p:sp>
      <p:sp>
        <p:nvSpPr>
          <p:cNvPr id="70" name="10 Pentágono"/>
          <p:cNvSpPr/>
          <p:nvPr/>
        </p:nvSpPr>
        <p:spPr>
          <a:xfrm>
            <a:off x="7267283" y="540132"/>
            <a:ext cx="87784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Producción</a:t>
            </a:r>
          </a:p>
        </p:txBody>
      </p:sp>
      <p:sp>
        <p:nvSpPr>
          <p:cNvPr id="71" name="10 Pentágono"/>
          <p:cNvSpPr/>
          <p:nvPr/>
        </p:nvSpPr>
        <p:spPr>
          <a:xfrm>
            <a:off x="8145131" y="543351"/>
            <a:ext cx="102163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Fábrica Continuidad</a:t>
            </a:r>
          </a:p>
        </p:txBody>
      </p:sp>
      <p:sp>
        <p:nvSpPr>
          <p:cNvPr id="16" name="AutoShape 38"/>
          <p:cNvSpPr>
            <a:spLocks noChangeArrowheads="1"/>
          </p:cNvSpPr>
          <p:nvPr>
            <p:custDataLst>
              <p:tags r:id="rId1"/>
            </p:custDataLst>
          </p:nvPr>
        </p:nvSpPr>
        <p:spPr bwMode="auto">
          <a:xfrm>
            <a:off x="783050" y="1113437"/>
            <a:ext cx="2197293" cy="457992"/>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Modelo de Negocio</a:t>
            </a:r>
            <a:endParaRPr lang="en-US" sz="1500" b="1" dirty="0">
              <a:solidFill>
                <a:prstClr val="white"/>
              </a:solidFill>
            </a:endParaRPr>
          </a:p>
        </p:txBody>
      </p:sp>
      <p:sp>
        <p:nvSpPr>
          <p:cNvPr id="20" name="AutoShape 38"/>
          <p:cNvSpPr>
            <a:spLocks noChangeArrowheads="1"/>
          </p:cNvSpPr>
          <p:nvPr>
            <p:custDataLst>
              <p:tags r:id="rId2"/>
            </p:custDataLst>
          </p:nvPr>
        </p:nvSpPr>
        <p:spPr bwMode="auto">
          <a:xfrm>
            <a:off x="783050" y="2058375"/>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Análisis y Diseño</a:t>
            </a:r>
            <a:endParaRPr lang="en-US" sz="1500" b="1" dirty="0">
              <a:solidFill>
                <a:prstClr val="white"/>
              </a:solidFill>
            </a:endParaRPr>
          </a:p>
        </p:txBody>
      </p:sp>
      <p:sp>
        <p:nvSpPr>
          <p:cNvPr id="21" name="AutoShape 38"/>
          <p:cNvSpPr>
            <a:spLocks noChangeArrowheads="1"/>
          </p:cNvSpPr>
          <p:nvPr>
            <p:custDataLst>
              <p:tags r:id="rId3"/>
            </p:custDataLst>
          </p:nvPr>
        </p:nvSpPr>
        <p:spPr bwMode="auto">
          <a:xfrm>
            <a:off x="783050" y="2545196"/>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Codificación</a:t>
            </a:r>
            <a:endParaRPr lang="en-US" sz="1500" b="1" dirty="0">
              <a:solidFill>
                <a:prstClr val="white"/>
              </a:solidFill>
            </a:endParaRPr>
          </a:p>
        </p:txBody>
      </p:sp>
      <p:sp>
        <p:nvSpPr>
          <p:cNvPr id="22" name="AutoShape 38"/>
          <p:cNvSpPr>
            <a:spLocks noChangeArrowheads="1"/>
          </p:cNvSpPr>
          <p:nvPr>
            <p:custDataLst>
              <p:tags r:id="rId4"/>
            </p:custDataLst>
          </p:nvPr>
        </p:nvSpPr>
        <p:spPr bwMode="auto">
          <a:xfrm>
            <a:off x="783050" y="2985005"/>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white"/>
                </a:solidFill>
              </a:rPr>
              <a:t>Testing</a:t>
            </a:r>
            <a:endParaRPr lang="en-US" sz="1500" b="1" dirty="0">
              <a:solidFill>
                <a:prstClr val="white"/>
              </a:solidFill>
            </a:endParaRPr>
          </a:p>
        </p:txBody>
      </p:sp>
      <p:sp>
        <p:nvSpPr>
          <p:cNvPr id="24" name="AutoShape 38"/>
          <p:cNvSpPr>
            <a:spLocks noChangeArrowheads="1"/>
          </p:cNvSpPr>
          <p:nvPr>
            <p:custDataLst>
              <p:tags r:id="rId5"/>
            </p:custDataLst>
          </p:nvPr>
        </p:nvSpPr>
        <p:spPr bwMode="auto">
          <a:xfrm>
            <a:off x="783050" y="3450700"/>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Despliegue</a:t>
            </a:r>
            <a:endParaRPr lang="en-US" sz="1500" b="1" dirty="0">
              <a:solidFill>
                <a:prstClr val="white"/>
              </a:solidFill>
            </a:endParaRPr>
          </a:p>
        </p:txBody>
      </p:sp>
      <p:sp>
        <p:nvSpPr>
          <p:cNvPr id="26" name="AutoShape 38"/>
          <p:cNvSpPr>
            <a:spLocks noChangeArrowheads="1"/>
          </p:cNvSpPr>
          <p:nvPr>
            <p:custDataLst>
              <p:tags r:id="rId6"/>
            </p:custDataLst>
          </p:nvPr>
        </p:nvSpPr>
        <p:spPr bwMode="auto">
          <a:xfrm>
            <a:off x="783050" y="3920654"/>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Continuidad</a:t>
            </a:r>
            <a:endParaRPr lang="en-US" sz="1500" b="1" dirty="0">
              <a:solidFill>
                <a:prstClr val="white"/>
              </a:solidFill>
            </a:endParaRPr>
          </a:p>
        </p:txBody>
      </p:sp>
      <p:sp>
        <p:nvSpPr>
          <p:cNvPr id="27" name="AutoShape 38"/>
          <p:cNvSpPr>
            <a:spLocks noChangeArrowheads="1"/>
          </p:cNvSpPr>
          <p:nvPr>
            <p:custDataLst>
              <p:tags r:id="rId7"/>
            </p:custDataLst>
          </p:nvPr>
        </p:nvSpPr>
        <p:spPr bwMode="auto">
          <a:xfrm>
            <a:off x="783050" y="5472213"/>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 Ambientes</a:t>
            </a:r>
            <a:endParaRPr lang="en-US" sz="1500" b="1" dirty="0">
              <a:solidFill>
                <a:prstClr val="white"/>
              </a:solidFill>
            </a:endParaRPr>
          </a:p>
        </p:txBody>
      </p:sp>
      <p:sp>
        <p:nvSpPr>
          <p:cNvPr id="28" name="AutoShape 38"/>
          <p:cNvSpPr>
            <a:spLocks noChangeArrowheads="1"/>
          </p:cNvSpPr>
          <p:nvPr>
            <p:custDataLst>
              <p:tags r:id="rId8"/>
            </p:custDataLst>
          </p:nvPr>
        </p:nvSpPr>
        <p:spPr bwMode="auto">
          <a:xfrm>
            <a:off x="783050" y="4593520"/>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del Proyecto</a:t>
            </a:r>
            <a:endParaRPr lang="en-US" sz="1500" b="1" dirty="0">
              <a:solidFill>
                <a:prstClr val="white"/>
              </a:solidFill>
            </a:endParaRPr>
          </a:p>
        </p:txBody>
      </p:sp>
      <p:sp>
        <p:nvSpPr>
          <p:cNvPr id="29" name="AutoShape 38"/>
          <p:cNvSpPr>
            <a:spLocks noChangeArrowheads="1"/>
          </p:cNvSpPr>
          <p:nvPr>
            <p:custDataLst>
              <p:tags r:id="rId9"/>
            </p:custDataLst>
          </p:nvPr>
        </p:nvSpPr>
        <p:spPr bwMode="auto">
          <a:xfrm>
            <a:off x="783050" y="5036197"/>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a:solidFill>
                  <a:prstClr val="white"/>
                </a:solidFill>
              </a:rPr>
              <a:t>Control de </a:t>
            </a:r>
            <a:r>
              <a:rPr lang="en-US" sz="1500" b="1" dirty="0" err="1">
                <a:solidFill>
                  <a:prstClr val="white"/>
                </a:solidFill>
              </a:rPr>
              <a:t>Versión</a:t>
            </a:r>
            <a:r>
              <a:rPr lang="en-US" sz="1500" b="1" dirty="0">
                <a:solidFill>
                  <a:prstClr val="white"/>
                </a:solidFill>
              </a:rPr>
              <a:t> (SCM)</a:t>
            </a:r>
          </a:p>
        </p:txBody>
      </p:sp>
      <p:sp>
        <p:nvSpPr>
          <p:cNvPr id="18" name="AutoShape 38"/>
          <p:cNvSpPr>
            <a:spLocks noChangeArrowheads="1"/>
          </p:cNvSpPr>
          <p:nvPr>
            <p:custDataLst>
              <p:tags r:id="rId10"/>
            </p:custDataLst>
          </p:nvPr>
        </p:nvSpPr>
        <p:spPr bwMode="auto">
          <a:xfrm>
            <a:off x="39795" y="4593519"/>
            <a:ext cx="700693" cy="1321371"/>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Soporte</a:t>
            </a:r>
            <a:endParaRPr lang="en-US" sz="2000" b="1" dirty="0">
              <a:solidFill>
                <a:prstClr val="black">
                  <a:lumMod val="75000"/>
                  <a:lumOff val="25000"/>
                </a:prstClr>
              </a:solidFill>
            </a:endParaRPr>
          </a:p>
        </p:txBody>
      </p:sp>
      <p:sp>
        <p:nvSpPr>
          <p:cNvPr id="57" name="AutoShape 38"/>
          <p:cNvSpPr>
            <a:spLocks noChangeArrowheads="1"/>
          </p:cNvSpPr>
          <p:nvPr>
            <p:custDataLst>
              <p:tags r:id="rId11"/>
            </p:custDataLst>
          </p:nvPr>
        </p:nvSpPr>
        <p:spPr bwMode="auto">
          <a:xfrm>
            <a:off x="39795" y="1113438"/>
            <a:ext cx="700693" cy="3305272"/>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Desarrollo</a:t>
            </a:r>
            <a:endParaRPr lang="en-US" sz="2000" b="1" dirty="0">
              <a:solidFill>
                <a:prstClr val="black">
                  <a:lumMod val="75000"/>
                  <a:lumOff val="25000"/>
                </a:prstClr>
              </a:solidFill>
            </a:endParaRPr>
          </a:p>
        </p:txBody>
      </p:sp>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1" name="40 Pentágono"/>
          <p:cNvSpPr/>
          <p:nvPr/>
        </p:nvSpPr>
        <p:spPr>
          <a:xfrm>
            <a:off x="10748987" y="-73260"/>
            <a:ext cx="1125149" cy="388970"/>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Estrategia y Seguimiento</a:t>
            </a:r>
          </a:p>
        </p:txBody>
      </p:sp>
      <p:sp>
        <p:nvSpPr>
          <p:cNvPr id="44" name="43 Pentágono"/>
          <p:cNvSpPr/>
          <p:nvPr/>
        </p:nvSpPr>
        <p:spPr>
          <a:xfrm>
            <a:off x="11887200" y="-73261"/>
            <a:ext cx="1016291"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Gestión de la Demanda</a:t>
            </a:r>
          </a:p>
        </p:txBody>
      </p:sp>
      <p:sp>
        <p:nvSpPr>
          <p:cNvPr id="47" name="46 Pentágono"/>
          <p:cNvSpPr/>
          <p:nvPr/>
        </p:nvSpPr>
        <p:spPr>
          <a:xfrm>
            <a:off x="12916554" y="-73261"/>
            <a:ext cx="959687"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Ingeniería de Proceso</a:t>
            </a:r>
          </a:p>
        </p:txBody>
      </p:sp>
      <p:sp>
        <p:nvSpPr>
          <p:cNvPr id="48" name="47 Pentágono"/>
          <p:cNvSpPr/>
          <p:nvPr/>
        </p:nvSpPr>
        <p:spPr>
          <a:xfrm>
            <a:off x="13894525" y="-73261"/>
            <a:ext cx="1062448"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Arquitectura</a:t>
            </a:r>
          </a:p>
        </p:txBody>
      </p:sp>
      <p:sp>
        <p:nvSpPr>
          <p:cNvPr id="49" name="48 Pentágono"/>
          <p:cNvSpPr/>
          <p:nvPr/>
        </p:nvSpPr>
        <p:spPr>
          <a:xfrm>
            <a:off x="14956973" y="-73261"/>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Fábricas de Software</a:t>
            </a:r>
          </a:p>
        </p:txBody>
      </p:sp>
      <p:sp>
        <p:nvSpPr>
          <p:cNvPr id="50" name="49 Pentágono"/>
          <p:cNvSpPr/>
          <p:nvPr/>
        </p:nvSpPr>
        <p:spPr>
          <a:xfrm>
            <a:off x="15939934" y="-73260"/>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QA de Producto</a:t>
            </a:r>
          </a:p>
        </p:txBody>
      </p:sp>
      <p:sp>
        <p:nvSpPr>
          <p:cNvPr id="51" name="50 Pentágono"/>
          <p:cNvSpPr/>
          <p:nvPr/>
        </p:nvSpPr>
        <p:spPr>
          <a:xfrm>
            <a:off x="16925747" y="-73261"/>
            <a:ext cx="959687" cy="388973"/>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Producción</a:t>
            </a:r>
          </a:p>
        </p:txBody>
      </p:sp>
      <p:sp>
        <p:nvSpPr>
          <p:cNvPr id="52" name="51 Pentágono"/>
          <p:cNvSpPr/>
          <p:nvPr/>
        </p:nvSpPr>
        <p:spPr>
          <a:xfrm>
            <a:off x="17907204" y="-73260"/>
            <a:ext cx="1060066" cy="388968"/>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Continuidad</a:t>
            </a:r>
          </a:p>
        </p:txBody>
      </p:sp>
      <p:sp>
        <p:nvSpPr>
          <p:cNvPr id="53" name="52 Pentágono"/>
          <p:cNvSpPr/>
          <p:nvPr/>
        </p:nvSpPr>
        <p:spPr>
          <a:xfrm>
            <a:off x="19001860" y="-73263"/>
            <a:ext cx="892873" cy="388975"/>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PMO y Gestión</a:t>
            </a:r>
          </a:p>
        </p:txBody>
      </p:sp>
      <p:grpSp>
        <p:nvGrpSpPr>
          <p:cNvPr id="93" name="92 Grupo"/>
          <p:cNvGrpSpPr/>
          <p:nvPr/>
        </p:nvGrpSpPr>
        <p:grpSpPr>
          <a:xfrm>
            <a:off x="3588667" y="6087292"/>
            <a:ext cx="5136182" cy="405249"/>
            <a:chOff x="3588667" y="6087292"/>
            <a:chExt cx="5136182" cy="405249"/>
          </a:xfrm>
        </p:grpSpPr>
        <p:sp>
          <p:nvSpPr>
            <p:cNvPr id="94" name="10 Pentágono">
              <a:hlinkClick r:id="rId20" action="ppaction://hlinksldjump"/>
            </p:cNvPr>
            <p:cNvSpPr/>
            <p:nvPr/>
          </p:nvSpPr>
          <p:spPr>
            <a:xfrm>
              <a:off x="3588667" y="6087292"/>
              <a:ext cx="101752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1</a:t>
              </a:r>
            </a:p>
            <a:p>
              <a:pPr algn="ctr" fontAlgn="base">
                <a:spcBef>
                  <a:spcPct val="0"/>
                </a:spcBef>
                <a:spcAft>
                  <a:spcPct val="0"/>
                </a:spcAft>
              </a:pPr>
              <a:r>
                <a:rPr lang="es-CL" sz="1000" b="1" dirty="0">
                  <a:solidFill>
                    <a:prstClr val="white"/>
                  </a:solidFill>
                </a:rPr>
                <a:t>INICIO</a:t>
              </a:r>
            </a:p>
          </p:txBody>
        </p:sp>
        <p:sp>
          <p:nvSpPr>
            <p:cNvPr id="95" name="11 Pentágono"/>
            <p:cNvSpPr/>
            <p:nvPr/>
          </p:nvSpPr>
          <p:spPr>
            <a:xfrm>
              <a:off x="4647349" y="6087292"/>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2</a:t>
              </a:r>
            </a:p>
            <a:p>
              <a:pPr algn="ctr" fontAlgn="base">
                <a:spcBef>
                  <a:spcPct val="0"/>
                </a:spcBef>
                <a:spcAft>
                  <a:spcPct val="0"/>
                </a:spcAft>
              </a:pPr>
              <a:r>
                <a:rPr lang="es-CL" sz="1000" b="1" dirty="0">
                  <a:solidFill>
                    <a:prstClr val="white"/>
                  </a:solidFill>
                </a:rPr>
                <a:t>DISEÑO</a:t>
              </a:r>
            </a:p>
          </p:txBody>
        </p:sp>
        <p:sp>
          <p:nvSpPr>
            <p:cNvPr id="96" name="11 Pentágono"/>
            <p:cNvSpPr/>
            <p:nvPr/>
          </p:nvSpPr>
          <p:spPr>
            <a:xfrm>
              <a:off x="5684827"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3</a:t>
              </a:r>
            </a:p>
            <a:p>
              <a:pPr algn="ctr" fontAlgn="base">
                <a:spcBef>
                  <a:spcPct val="0"/>
                </a:spcBef>
                <a:spcAft>
                  <a:spcPct val="0"/>
                </a:spcAft>
              </a:pPr>
              <a:r>
                <a:rPr lang="es-CL" sz="1000" b="1" dirty="0">
                  <a:solidFill>
                    <a:prstClr val="white"/>
                  </a:solidFill>
                </a:rPr>
                <a:t>PLAN</a:t>
              </a:r>
            </a:p>
          </p:txBody>
        </p:sp>
        <p:sp>
          <p:nvSpPr>
            <p:cNvPr id="97" name="11 Pentágono"/>
            <p:cNvSpPr/>
            <p:nvPr/>
          </p:nvSpPr>
          <p:spPr>
            <a:xfrm>
              <a:off x="6729962"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4</a:t>
              </a:r>
            </a:p>
            <a:p>
              <a:pPr algn="ctr" fontAlgn="base">
                <a:spcBef>
                  <a:spcPct val="0"/>
                </a:spcBef>
                <a:spcAft>
                  <a:spcPct val="0"/>
                </a:spcAft>
              </a:pPr>
              <a:r>
                <a:rPr lang="es-CL" sz="1000" b="1" dirty="0">
                  <a:solidFill>
                    <a:prstClr val="white"/>
                  </a:solidFill>
                </a:rPr>
                <a:t>EJECUCIÓN</a:t>
              </a:r>
            </a:p>
          </p:txBody>
        </p:sp>
        <p:sp>
          <p:nvSpPr>
            <p:cNvPr id="99" name="11 Pentágono"/>
            <p:cNvSpPr/>
            <p:nvPr/>
          </p:nvSpPr>
          <p:spPr>
            <a:xfrm>
              <a:off x="7743264" y="610019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5</a:t>
              </a:r>
            </a:p>
            <a:p>
              <a:pPr algn="ctr" fontAlgn="base">
                <a:spcBef>
                  <a:spcPct val="0"/>
                </a:spcBef>
                <a:spcAft>
                  <a:spcPct val="0"/>
                </a:spcAft>
              </a:pPr>
              <a:r>
                <a:rPr lang="es-CL" sz="1000" b="1" dirty="0">
                  <a:solidFill>
                    <a:prstClr val="white"/>
                  </a:solidFill>
                </a:rPr>
                <a:t>CIERRE</a:t>
              </a:r>
            </a:p>
          </p:txBody>
        </p:sp>
      </p:grpSp>
    </p:spTree>
    <p:extLst>
      <p:ext uri="{BB962C8B-B14F-4D97-AF65-F5344CB8AC3E}">
        <p14:creationId xmlns:p14="http://schemas.microsoft.com/office/powerpoint/2010/main" val="420622561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1"/>
                                        </p:tgtEl>
                                        <p:attrNameLst>
                                          <p:attrName>fillcolor</p:attrName>
                                        </p:attrNameLst>
                                      </p:cBhvr>
                                      <p:to>
                                        <a:srgbClr val="33CC33"/>
                                      </p:to>
                                    </p:animClr>
                                    <p:set>
                                      <p:cBhvr>
                                        <p:cTn id="7" dur="2000" fill="hold"/>
                                        <p:tgtEl>
                                          <p:spTgt spid="61"/>
                                        </p:tgtEl>
                                        <p:attrNameLst>
                                          <p:attrName>fill.type</p:attrName>
                                        </p:attrNameLst>
                                      </p:cBhvr>
                                      <p:to>
                                        <p:strVal val="solid"/>
                                      </p:to>
                                    </p:set>
                                    <p:set>
                                      <p:cBhvr>
                                        <p:cTn id="8" dur="2000" fill="hold"/>
                                        <p:tgtEl>
                                          <p:spTgt spid="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1"/>
                                        </p:tgtEl>
                                        <p:attrNameLst>
                                          <p:attrName>fillcolor</p:attrName>
                                        </p:attrNameLst>
                                      </p:cBhvr>
                                      <p:to>
                                        <a:schemeClr val="accent1"/>
                                      </p:to>
                                    </p:animClr>
                                    <p:set>
                                      <p:cBhvr>
                                        <p:cTn id="11" dur="2000" fill="hold"/>
                                        <p:tgtEl>
                                          <p:spTgt spid="61"/>
                                        </p:tgtEl>
                                        <p:attrNameLst>
                                          <p:attrName>fill.type</p:attrName>
                                        </p:attrNameLst>
                                      </p:cBhvr>
                                      <p:to>
                                        <p:strVal val="solid"/>
                                      </p:to>
                                    </p:set>
                                    <p:set>
                                      <p:cBhvr>
                                        <p:cTn id="12" dur="2000" fill="hold"/>
                                        <p:tgtEl>
                                          <p:spTgt spid="6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2"/>
                                        </p:tgtEl>
                                        <p:attrNameLst>
                                          <p:attrName>fillcolor</p:attrName>
                                        </p:attrNameLst>
                                      </p:cBhvr>
                                      <p:to>
                                        <a:srgbClr val="33CC33"/>
                                      </p:to>
                                    </p:animClr>
                                    <p:set>
                                      <p:cBhvr>
                                        <p:cTn id="15" dur="2000" fill="hold"/>
                                        <p:tgtEl>
                                          <p:spTgt spid="62"/>
                                        </p:tgtEl>
                                        <p:attrNameLst>
                                          <p:attrName>fill.type</p:attrName>
                                        </p:attrNameLst>
                                      </p:cBhvr>
                                      <p:to>
                                        <p:strVal val="solid"/>
                                      </p:to>
                                    </p:set>
                                    <p:set>
                                      <p:cBhvr>
                                        <p:cTn id="16" dur="2000" fill="hold"/>
                                        <p:tgtEl>
                                          <p:spTgt spid="6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2"/>
                                        </p:tgtEl>
                                        <p:attrNameLst>
                                          <p:attrName>fillcolor</p:attrName>
                                        </p:attrNameLst>
                                      </p:cBhvr>
                                      <p:to>
                                        <a:schemeClr val="accent1"/>
                                      </p:to>
                                    </p:animClr>
                                    <p:set>
                                      <p:cBhvr>
                                        <p:cTn id="19" dur="2000" fill="hold"/>
                                        <p:tgtEl>
                                          <p:spTgt spid="62"/>
                                        </p:tgtEl>
                                        <p:attrNameLst>
                                          <p:attrName>fill.type</p:attrName>
                                        </p:attrNameLst>
                                      </p:cBhvr>
                                      <p:to>
                                        <p:strVal val="solid"/>
                                      </p:to>
                                    </p:set>
                                    <p:set>
                                      <p:cBhvr>
                                        <p:cTn id="20" dur="2000" fill="hold"/>
                                        <p:tgtEl>
                                          <p:spTgt spid="6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63"/>
                                        </p:tgtEl>
                                        <p:attrNameLst>
                                          <p:attrName>fillcolor</p:attrName>
                                        </p:attrNameLst>
                                      </p:cBhvr>
                                      <p:to>
                                        <a:srgbClr val="33CC33"/>
                                      </p:to>
                                    </p:animClr>
                                    <p:set>
                                      <p:cBhvr>
                                        <p:cTn id="23" dur="2000" fill="hold"/>
                                        <p:tgtEl>
                                          <p:spTgt spid="63"/>
                                        </p:tgtEl>
                                        <p:attrNameLst>
                                          <p:attrName>fill.type</p:attrName>
                                        </p:attrNameLst>
                                      </p:cBhvr>
                                      <p:to>
                                        <p:strVal val="solid"/>
                                      </p:to>
                                    </p:set>
                                    <p:set>
                                      <p:cBhvr>
                                        <p:cTn id="24" dur="2000" fill="hold"/>
                                        <p:tgtEl>
                                          <p:spTgt spid="6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3"/>
                                        </p:tgtEl>
                                        <p:attrNameLst>
                                          <p:attrName>fillcolor</p:attrName>
                                        </p:attrNameLst>
                                      </p:cBhvr>
                                      <p:to>
                                        <a:schemeClr val="accent1"/>
                                      </p:to>
                                    </p:animClr>
                                    <p:set>
                                      <p:cBhvr>
                                        <p:cTn id="27" dur="2000" fill="hold"/>
                                        <p:tgtEl>
                                          <p:spTgt spid="63"/>
                                        </p:tgtEl>
                                        <p:attrNameLst>
                                          <p:attrName>fill.type</p:attrName>
                                        </p:attrNameLst>
                                      </p:cBhvr>
                                      <p:to>
                                        <p:strVal val="solid"/>
                                      </p:to>
                                    </p:set>
                                    <p:set>
                                      <p:cBhvr>
                                        <p:cTn id="28" dur="2000" fill="hold"/>
                                        <p:tgtEl>
                                          <p:spTgt spid="6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33CC33"/>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64"/>
                                        </p:tgtEl>
                                        <p:attrNameLst>
                                          <p:attrName>fillcolor</p:attrName>
                                        </p:attrNameLst>
                                      </p:cBhvr>
                                      <p:to>
                                        <a:schemeClr val="accent1"/>
                                      </p:to>
                                    </p:animClr>
                                    <p:set>
                                      <p:cBhvr>
                                        <p:cTn id="35" dur="2000" fill="hold"/>
                                        <p:tgtEl>
                                          <p:spTgt spid="64"/>
                                        </p:tgtEl>
                                        <p:attrNameLst>
                                          <p:attrName>fill.type</p:attrName>
                                        </p:attrNameLst>
                                      </p:cBhvr>
                                      <p:to>
                                        <p:strVal val="solid"/>
                                      </p:to>
                                    </p:set>
                                    <p:set>
                                      <p:cBhvr>
                                        <p:cTn id="36" dur="2000" fill="hold"/>
                                        <p:tgtEl>
                                          <p:spTgt spid="6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65"/>
                                        </p:tgtEl>
                                        <p:attrNameLst>
                                          <p:attrName>fillcolor</p:attrName>
                                        </p:attrNameLst>
                                      </p:cBhvr>
                                      <p:to>
                                        <a:srgbClr val="33CC33"/>
                                      </p:to>
                                    </p:animClr>
                                    <p:set>
                                      <p:cBhvr>
                                        <p:cTn id="39" dur="2000" fill="hold"/>
                                        <p:tgtEl>
                                          <p:spTgt spid="65"/>
                                        </p:tgtEl>
                                        <p:attrNameLst>
                                          <p:attrName>fill.type</p:attrName>
                                        </p:attrNameLst>
                                      </p:cBhvr>
                                      <p:to>
                                        <p:strVal val="solid"/>
                                      </p:to>
                                    </p:set>
                                    <p:set>
                                      <p:cBhvr>
                                        <p:cTn id="40" dur="2000" fill="hold"/>
                                        <p:tgtEl>
                                          <p:spTgt spid="6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65"/>
                                        </p:tgtEl>
                                        <p:attrNameLst>
                                          <p:attrName>fillcolor</p:attrName>
                                        </p:attrNameLst>
                                      </p:cBhvr>
                                      <p:to>
                                        <a:schemeClr val="accent1"/>
                                      </p:to>
                                    </p:animClr>
                                    <p:set>
                                      <p:cBhvr>
                                        <p:cTn id="43" dur="2000" fill="hold"/>
                                        <p:tgtEl>
                                          <p:spTgt spid="65"/>
                                        </p:tgtEl>
                                        <p:attrNameLst>
                                          <p:attrName>fill.type</p:attrName>
                                        </p:attrNameLst>
                                      </p:cBhvr>
                                      <p:to>
                                        <p:strVal val="solid"/>
                                      </p:to>
                                    </p:set>
                                    <p:set>
                                      <p:cBhvr>
                                        <p:cTn id="44" dur="2000" fill="hold"/>
                                        <p:tgtEl>
                                          <p:spTgt spid="6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66"/>
                                        </p:tgtEl>
                                        <p:attrNameLst>
                                          <p:attrName>fillcolor</p:attrName>
                                        </p:attrNameLst>
                                      </p:cBhvr>
                                      <p:to>
                                        <a:srgbClr val="33CC33"/>
                                      </p:to>
                                    </p:animClr>
                                    <p:set>
                                      <p:cBhvr>
                                        <p:cTn id="47" dur="2000" fill="hold"/>
                                        <p:tgtEl>
                                          <p:spTgt spid="66"/>
                                        </p:tgtEl>
                                        <p:attrNameLst>
                                          <p:attrName>fill.type</p:attrName>
                                        </p:attrNameLst>
                                      </p:cBhvr>
                                      <p:to>
                                        <p:strVal val="solid"/>
                                      </p:to>
                                    </p:set>
                                    <p:set>
                                      <p:cBhvr>
                                        <p:cTn id="48" dur="2000" fill="hold"/>
                                        <p:tgtEl>
                                          <p:spTgt spid="6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66"/>
                                        </p:tgtEl>
                                        <p:attrNameLst>
                                          <p:attrName>fillcolor</p:attrName>
                                        </p:attrNameLst>
                                      </p:cBhvr>
                                      <p:to>
                                        <a:schemeClr val="accent1"/>
                                      </p:to>
                                    </p:animClr>
                                    <p:set>
                                      <p:cBhvr>
                                        <p:cTn id="51" dur="2000" fill="hold"/>
                                        <p:tgtEl>
                                          <p:spTgt spid="66"/>
                                        </p:tgtEl>
                                        <p:attrNameLst>
                                          <p:attrName>fill.type</p:attrName>
                                        </p:attrNameLst>
                                      </p:cBhvr>
                                      <p:to>
                                        <p:strVal val="solid"/>
                                      </p:to>
                                    </p:set>
                                    <p:set>
                                      <p:cBhvr>
                                        <p:cTn id="52" dur="2000" fill="hold"/>
                                        <p:tgtEl>
                                          <p:spTgt spid="6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7"/>
                                        </p:tgtEl>
                                        <p:attrNameLst>
                                          <p:attrName>fillcolor</p:attrName>
                                        </p:attrNameLst>
                                      </p:cBhvr>
                                      <p:to>
                                        <a:srgbClr val="33CC33"/>
                                      </p:to>
                                    </p:animClr>
                                    <p:set>
                                      <p:cBhvr>
                                        <p:cTn id="55" dur="2000" fill="hold"/>
                                        <p:tgtEl>
                                          <p:spTgt spid="67"/>
                                        </p:tgtEl>
                                        <p:attrNameLst>
                                          <p:attrName>fill.type</p:attrName>
                                        </p:attrNameLst>
                                      </p:cBhvr>
                                      <p:to>
                                        <p:strVal val="solid"/>
                                      </p:to>
                                    </p:set>
                                    <p:set>
                                      <p:cBhvr>
                                        <p:cTn id="56" dur="2000" fill="hold"/>
                                        <p:tgtEl>
                                          <p:spTgt spid="6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67"/>
                                        </p:tgtEl>
                                        <p:attrNameLst>
                                          <p:attrName>fillcolor</p:attrName>
                                        </p:attrNameLst>
                                      </p:cBhvr>
                                      <p:to>
                                        <a:schemeClr val="accent1"/>
                                      </p:to>
                                    </p:animClr>
                                    <p:set>
                                      <p:cBhvr>
                                        <p:cTn id="59" dur="2000" fill="hold"/>
                                        <p:tgtEl>
                                          <p:spTgt spid="67"/>
                                        </p:tgtEl>
                                        <p:attrNameLst>
                                          <p:attrName>fill.type</p:attrName>
                                        </p:attrNameLst>
                                      </p:cBhvr>
                                      <p:to>
                                        <p:strVal val="solid"/>
                                      </p:to>
                                    </p:set>
                                    <p:set>
                                      <p:cBhvr>
                                        <p:cTn id="60" dur="2000" fill="hold"/>
                                        <p:tgtEl>
                                          <p:spTgt spid="6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68"/>
                                        </p:tgtEl>
                                        <p:attrNameLst>
                                          <p:attrName>fillcolor</p:attrName>
                                        </p:attrNameLst>
                                      </p:cBhvr>
                                      <p:to>
                                        <a:srgbClr val="33CC33"/>
                                      </p:to>
                                    </p:animClr>
                                    <p:set>
                                      <p:cBhvr>
                                        <p:cTn id="63" dur="2000" fill="hold"/>
                                        <p:tgtEl>
                                          <p:spTgt spid="68"/>
                                        </p:tgtEl>
                                        <p:attrNameLst>
                                          <p:attrName>fill.type</p:attrName>
                                        </p:attrNameLst>
                                      </p:cBhvr>
                                      <p:to>
                                        <p:strVal val="solid"/>
                                      </p:to>
                                    </p:set>
                                    <p:set>
                                      <p:cBhvr>
                                        <p:cTn id="64" dur="2000" fill="hold"/>
                                        <p:tgtEl>
                                          <p:spTgt spid="6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68"/>
                                        </p:tgtEl>
                                        <p:attrNameLst>
                                          <p:attrName>fillcolor</p:attrName>
                                        </p:attrNameLst>
                                      </p:cBhvr>
                                      <p:to>
                                        <a:schemeClr val="accent1"/>
                                      </p:to>
                                    </p:animClr>
                                    <p:set>
                                      <p:cBhvr>
                                        <p:cTn id="67" dur="2000" fill="hold"/>
                                        <p:tgtEl>
                                          <p:spTgt spid="68"/>
                                        </p:tgtEl>
                                        <p:attrNameLst>
                                          <p:attrName>fill.type</p:attrName>
                                        </p:attrNameLst>
                                      </p:cBhvr>
                                      <p:to>
                                        <p:strVal val="solid"/>
                                      </p:to>
                                    </p:set>
                                    <p:set>
                                      <p:cBhvr>
                                        <p:cTn id="68" dur="2000" fill="hold"/>
                                        <p:tgtEl>
                                          <p:spTgt spid="6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69"/>
                                        </p:tgtEl>
                                        <p:attrNameLst>
                                          <p:attrName>fillcolor</p:attrName>
                                        </p:attrNameLst>
                                      </p:cBhvr>
                                      <p:to>
                                        <a:srgbClr val="33CC33"/>
                                      </p:to>
                                    </p:animClr>
                                    <p:set>
                                      <p:cBhvr>
                                        <p:cTn id="71" dur="2000" fill="hold"/>
                                        <p:tgtEl>
                                          <p:spTgt spid="69"/>
                                        </p:tgtEl>
                                        <p:attrNameLst>
                                          <p:attrName>fill.type</p:attrName>
                                        </p:attrNameLst>
                                      </p:cBhvr>
                                      <p:to>
                                        <p:strVal val="solid"/>
                                      </p:to>
                                    </p:set>
                                    <p:set>
                                      <p:cBhvr>
                                        <p:cTn id="72" dur="2000" fill="hold"/>
                                        <p:tgtEl>
                                          <p:spTgt spid="6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69"/>
                                        </p:tgtEl>
                                        <p:attrNameLst>
                                          <p:attrName>fillcolor</p:attrName>
                                        </p:attrNameLst>
                                      </p:cBhvr>
                                      <p:to>
                                        <a:schemeClr val="accent1"/>
                                      </p:to>
                                    </p:animClr>
                                    <p:set>
                                      <p:cBhvr>
                                        <p:cTn id="75" dur="2000" fill="hold"/>
                                        <p:tgtEl>
                                          <p:spTgt spid="69"/>
                                        </p:tgtEl>
                                        <p:attrNameLst>
                                          <p:attrName>fill.type</p:attrName>
                                        </p:attrNameLst>
                                      </p:cBhvr>
                                      <p:to>
                                        <p:strVal val="solid"/>
                                      </p:to>
                                    </p:set>
                                    <p:set>
                                      <p:cBhvr>
                                        <p:cTn id="76" dur="20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70"/>
                                        </p:tgtEl>
                                        <p:attrNameLst>
                                          <p:attrName>fillcolor</p:attrName>
                                        </p:attrNameLst>
                                      </p:cBhvr>
                                      <p:to>
                                        <a:srgbClr val="33CC33"/>
                                      </p:to>
                                    </p:animClr>
                                    <p:set>
                                      <p:cBhvr>
                                        <p:cTn id="79" dur="2000" fill="hold"/>
                                        <p:tgtEl>
                                          <p:spTgt spid="70"/>
                                        </p:tgtEl>
                                        <p:attrNameLst>
                                          <p:attrName>fill.type</p:attrName>
                                        </p:attrNameLst>
                                      </p:cBhvr>
                                      <p:to>
                                        <p:strVal val="solid"/>
                                      </p:to>
                                    </p:set>
                                    <p:set>
                                      <p:cBhvr>
                                        <p:cTn id="80" dur="20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70"/>
                                        </p:tgtEl>
                                        <p:attrNameLst>
                                          <p:attrName>fillcolor</p:attrName>
                                        </p:attrNameLst>
                                      </p:cBhvr>
                                      <p:to>
                                        <a:schemeClr val="accent1"/>
                                      </p:to>
                                    </p:animClr>
                                    <p:set>
                                      <p:cBhvr>
                                        <p:cTn id="83" dur="2000" fill="hold"/>
                                        <p:tgtEl>
                                          <p:spTgt spid="70"/>
                                        </p:tgtEl>
                                        <p:attrNameLst>
                                          <p:attrName>fill.type</p:attrName>
                                        </p:attrNameLst>
                                      </p:cBhvr>
                                      <p:to>
                                        <p:strVal val="solid"/>
                                      </p:to>
                                    </p:set>
                                    <p:set>
                                      <p:cBhvr>
                                        <p:cTn id="84" dur="2000" fill="hold"/>
                                        <p:tgtEl>
                                          <p:spTgt spid="7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71"/>
                                        </p:tgtEl>
                                        <p:attrNameLst>
                                          <p:attrName>fillcolor</p:attrName>
                                        </p:attrNameLst>
                                      </p:cBhvr>
                                      <p:to>
                                        <a:srgbClr val="33CC33"/>
                                      </p:to>
                                    </p:animClr>
                                    <p:set>
                                      <p:cBhvr>
                                        <p:cTn id="87" dur="2000" fill="hold"/>
                                        <p:tgtEl>
                                          <p:spTgt spid="71"/>
                                        </p:tgtEl>
                                        <p:attrNameLst>
                                          <p:attrName>fill.type</p:attrName>
                                        </p:attrNameLst>
                                      </p:cBhvr>
                                      <p:to>
                                        <p:strVal val="solid"/>
                                      </p:to>
                                    </p:set>
                                    <p:set>
                                      <p:cBhvr>
                                        <p:cTn id="88" dur="2000" fill="hold"/>
                                        <p:tgtEl>
                                          <p:spTgt spid="71"/>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71"/>
                                        </p:tgtEl>
                                        <p:attrNameLst>
                                          <p:attrName>fillcolor</p:attrName>
                                        </p:attrNameLst>
                                      </p:cBhvr>
                                      <p:to>
                                        <a:schemeClr val="accent1"/>
                                      </p:to>
                                    </p:animClr>
                                    <p:set>
                                      <p:cBhvr>
                                        <p:cTn id="91" dur="2000" fill="hold"/>
                                        <p:tgtEl>
                                          <p:spTgt spid="71"/>
                                        </p:tgtEl>
                                        <p:attrNameLst>
                                          <p:attrName>fill.type</p:attrName>
                                        </p:attrNameLst>
                                      </p:cBhvr>
                                      <p:to>
                                        <p:strVal val="solid"/>
                                      </p:to>
                                    </p:set>
                                    <p:set>
                                      <p:cBhvr>
                                        <p:cTn id="92" dur="2000" fill="hold"/>
                                        <p:tgtEl>
                                          <p:spTgt spid="7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16"/>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2000" fill="hold"/>
                                        <p:tgtEl>
                                          <p:spTgt spid="44"/>
                                        </p:tgtEl>
                                        <p:attrNameLst>
                                          <p:attrName>fillcolor</p:attrName>
                                        </p:attrNameLst>
                                      </p:cBhvr>
                                      <p:to>
                                        <a:srgbClr val="009900"/>
                                      </p:to>
                                    </p:animClr>
                                    <p:set>
                                      <p:cBhvr>
                                        <p:cTn id="98" dur="2000" fill="hold"/>
                                        <p:tgtEl>
                                          <p:spTgt spid="44"/>
                                        </p:tgtEl>
                                        <p:attrNameLst>
                                          <p:attrName>fill.type</p:attrName>
                                        </p:attrNameLst>
                                      </p:cBhvr>
                                      <p:to>
                                        <p:strVal val="solid"/>
                                      </p:to>
                                    </p:set>
                                    <p:set>
                                      <p:cBhvr>
                                        <p:cTn id="99" dur="2000" fill="hold"/>
                                        <p:tgtEl>
                                          <p:spTgt spid="44"/>
                                        </p:tgtEl>
                                        <p:attrNameLst>
                                          <p:attrName>fill.on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0" presetID="1" presetClass="emph" presetSubtype="2" fill="hold" nodeType="withEffect">
                                  <p:stCondLst>
                                    <p:cond delay="0"/>
                                  </p:stCondLst>
                                  <p:childTnLst>
                                    <p:animClr clrSpc="rgb" dir="cw">
                                      <p:cBhvr>
                                        <p:cTn id="101" dur="2000" fill="hold"/>
                                        <p:tgtEl>
                                          <p:spTgt spid="47"/>
                                        </p:tgtEl>
                                        <p:attrNameLst>
                                          <p:attrName>fillcolor</p:attrName>
                                        </p:attrNameLst>
                                      </p:cBhvr>
                                      <p:to>
                                        <a:srgbClr val="009900"/>
                                      </p:to>
                                    </p:animClr>
                                    <p:set>
                                      <p:cBhvr>
                                        <p:cTn id="102" dur="2000" fill="hold"/>
                                        <p:tgtEl>
                                          <p:spTgt spid="47"/>
                                        </p:tgtEl>
                                        <p:attrNameLst>
                                          <p:attrName>fill.type</p:attrName>
                                        </p:attrNameLst>
                                      </p:cBhvr>
                                      <p:to>
                                        <p:strVal val="solid"/>
                                      </p:to>
                                    </p:set>
                                    <p:set>
                                      <p:cBhvr>
                                        <p:cTn id="103" dur="2000" fill="hold"/>
                                        <p:tgtEl>
                                          <p:spTgt spid="47"/>
                                        </p:tgtEl>
                                        <p:attrNameLst>
                                          <p:attrName>fill.on</p:attrName>
                                        </p:attrNameLst>
                                      </p:cBhvr>
                                      <p:to>
                                        <p:strVal val="true"/>
                                      </p:to>
                                    </p:set>
                                  </p:childTnLst>
                                </p:cTn>
                              </p:par>
                            </p:childTnLst>
                          </p:cTn>
                        </p:par>
                        <p:par>
                          <p:cTn id="104" fill="hold">
                            <p:stCondLst>
                              <p:cond delay="2000"/>
                            </p:stCondLst>
                            <p:childTnLst>
                              <p:par>
                                <p:cTn id="105" presetID="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par>
                          <p:cTn id="107" fill="hold">
                            <p:stCondLst>
                              <p:cond delay="2000"/>
                            </p:stCondLst>
                            <p:childTnLst>
                              <p:par>
                                <p:cTn id="108" presetID="1" presetClass="emph" presetSubtype="2" fill="hold" nodeType="afterEffect">
                                  <p:stCondLst>
                                    <p:cond delay="0"/>
                                  </p:stCondLst>
                                  <p:childTnLst>
                                    <p:animClr clrSpc="rgb" dir="cw">
                                      <p:cBhvr>
                                        <p:cTn id="109" dur="2000" fill="hold"/>
                                        <p:tgtEl>
                                          <p:spTgt spid="44"/>
                                        </p:tgtEl>
                                        <p:attrNameLst>
                                          <p:attrName>fillcolor</p:attrName>
                                        </p:attrNameLst>
                                      </p:cBhvr>
                                      <p:to>
                                        <a:schemeClr val="accent1"/>
                                      </p:to>
                                    </p:animClr>
                                    <p:set>
                                      <p:cBhvr>
                                        <p:cTn id="110" dur="2000" fill="hold"/>
                                        <p:tgtEl>
                                          <p:spTgt spid="44"/>
                                        </p:tgtEl>
                                        <p:attrNameLst>
                                          <p:attrName>fill.type</p:attrName>
                                        </p:attrNameLst>
                                      </p:cBhvr>
                                      <p:to>
                                        <p:strVal val="solid"/>
                                      </p:to>
                                    </p:set>
                                    <p:set>
                                      <p:cBhvr>
                                        <p:cTn id="111" dur="2000" fill="hold"/>
                                        <p:tgtEl>
                                          <p:spTgt spid="44"/>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2000" fill="hold"/>
                                        <p:tgtEl>
                                          <p:spTgt spid="47"/>
                                        </p:tgtEl>
                                        <p:attrNameLst>
                                          <p:attrName>fillcolor</p:attrName>
                                        </p:attrNameLst>
                                      </p:cBhvr>
                                      <p:to>
                                        <a:schemeClr val="accent1"/>
                                      </p:to>
                                    </p:animClr>
                                    <p:set>
                                      <p:cBhvr>
                                        <p:cTn id="114" dur="2000" fill="hold"/>
                                        <p:tgtEl>
                                          <p:spTgt spid="47"/>
                                        </p:tgtEl>
                                        <p:attrNameLst>
                                          <p:attrName>fill.type</p:attrName>
                                        </p:attrNameLst>
                                      </p:cBhvr>
                                      <p:to>
                                        <p:strVal val="solid"/>
                                      </p:to>
                                    </p:set>
                                    <p:set>
                                      <p:cBhvr>
                                        <p:cTn id="115" dur="2000" fill="hold"/>
                                        <p:tgtEl>
                                          <p:spTgt spid="47"/>
                                        </p:tgtEl>
                                        <p:attrNameLst>
                                          <p:attrName>fill.on</p:attrName>
                                        </p:attrNameLst>
                                      </p:cBhvr>
                                      <p:to>
                                        <p:strVal val="true"/>
                                      </p:to>
                                    </p:set>
                                  </p:childTnLst>
                                </p:cTn>
                              </p:par>
                            </p:childTnLst>
                          </p:cTn>
                        </p:par>
                      </p:childTnLst>
                    </p:cTn>
                  </p:par>
                </p:childTnLst>
              </p:cTn>
              <p:nextCondLst>
                <p:cond evt="onClick" delay="0">
                  <p:tgtEl>
                    <p:spTgt spid="16"/>
                  </p:tgtEl>
                </p:cond>
              </p:nextCondLst>
            </p:seq>
          </p:childTnLst>
        </p:cTn>
      </p:par>
    </p:tnLst>
    <p:bldLst>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2 Grupo"/>
          <p:cNvGrpSpPr/>
          <p:nvPr/>
        </p:nvGrpSpPr>
        <p:grpSpPr>
          <a:xfrm>
            <a:off x="2785350" y="951241"/>
            <a:ext cx="6380163" cy="5082495"/>
            <a:chOff x="2785350" y="951241"/>
            <a:chExt cx="6380163" cy="5082495"/>
          </a:xfrm>
        </p:grpSpPr>
        <p:sp>
          <p:nvSpPr>
            <p:cNvPr id="40" name="Rechteck 36"/>
            <p:cNvSpPr/>
            <p:nvPr/>
          </p:nvSpPr>
          <p:spPr bwMode="gray">
            <a:xfrm>
              <a:off x="2980344" y="951241"/>
              <a:ext cx="6122492" cy="5082495"/>
            </a:xfrm>
            <a:prstGeom prst="rect">
              <a:avLst/>
            </a:prstGeom>
            <a:solidFill>
              <a:schemeClr val="bg1"/>
            </a:solidFill>
            <a:ln w="12700">
              <a:solidFill>
                <a:srgbClr val="C0C0C0"/>
              </a:solidFill>
              <a:miter lim="800000"/>
              <a:headEnd/>
              <a:tailEnd/>
            </a:ln>
            <a:effectLst>
              <a:outerShdw blurRad="127000" dist="63500" dir="2700000" algn="tl" rotWithShape="0">
                <a:prstClr val="black">
                  <a:alpha val="40000"/>
                </a:prstClr>
              </a:outerShdw>
            </a:effectLst>
          </p:spPr>
          <p:txBody>
            <a:bodyPr lIns="36000" tIns="36000" rIns="72000" bIns="36000" anchor="ctr"/>
            <a:lstStyle/>
            <a:p>
              <a:pPr marL="285750" indent="-285750" algn="just" fontAlgn="base">
                <a:spcBef>
                  <a:spcPct val="0"/>
                </a:spcBef>
                <a:spcAft>
                  <a:spcPct val="0"/>
                </a:spcAft>
                <a:buFont typeface="Arial" panose="020B0604020202020204" pitchFamily="34" charset="0"/>
                <a:buChar char="•"/>
              </a:pPr>
              <a:r>
                <a:rPr lang="es-CL" sz="1200" dirty="0">
                  <a:solidFill>
                    <a:prstClr val="black"/>
                  </a:solidFill>
                  <a:latin typeface="Arial" panose="020B0604020202020204" pitchFamily="34" charset="0"/>
                  <a:cs typeface="Arial" panose="020B0604020202020204" pitchFamily="34" charset="0"/>
                </a:rPr>
                <a:t>.</a:t>
              </a:r>
            </a:p>
          </p:txBody>
        </p:sp>
        <p:sp>
          <p:nvSpPr>
            <p:cNvPr id="98" name="Rectangle 2"/>
            <p:cNvSpPr>
              <a:spLocks noChangeArrowheads="1"/>
            </p:cNvSpPr>
            <p:nvPr/>
          </p:nvSpPr>
          <p:spPr bwMode="auto">
            <a:xfrm>
              <a:off x="2980344" y="964776"/>
              <a:ext cx="6109039"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algn="ctr" fontAlgn="base">
                <a:spcBef>
                  <a:spcPct val="0"/>
                </a:spcBef>
                <a:spcAft>
                  <a:spcPct val="0"/>
                </a:spcAft>
              </a:pPr>
              <a:r>
                <a:rPr lang="es-CL" altLang="es-CL" b="1" dirty="0">
                  <a:solidFill>
                    <a:prstClr val="white"/>
                  </a:solidFill>
                </a:rPr>
                <a:t>* </a:t>
              </a:r>
              <a:r>
                <a:rPr lang="es-CL" altLang="es-CL" b="1" dirty="0" smtClean="0">
                  <a:solidFill>
                    <a:srgbClr val="4F81BD"/>
                  </a:solidFill>
                </a:rPr>
                <a:t>Pruebas (Ejecución)</a:t>
              </a:r>
              <a:endParaRPr lang="es-CL" altLang="es-CL" b="1" dirty="0">
                <a:solidFill>
                  <a:srgbClr val="4F81BD"/>
                </a:solidFill>
              </a:endParaRPr>
            </a:p>
          </p:txBody>
        </p:sp>
        <p:grpSp>
          <p:nvGrpSpPr>
            <p:cNvPr id="85" name="84 Grupo"/>
            <p:cNvGrpSpPr/>
            <p:nvPr/>
          </p:nvGrpSpPr>
          <p:grpSpPr>
            <a:xfrm>
              <a:off x="2785350" y="1829641"/>
              <a:ext cx="6380163" cy="4090988"/>
              <a:chOff x="352425" y="1412875"/>
              <a:chExt cx="6380163" cy="4090988"/>
            </a:xfrm>
          </p:grpSpPr>
          <p:sp>
            <p:nvSpPr>
              <p:cNvPr id="86" name="AutoShape 4"/>
              <p:cNvSpPr>
                <a:spLocks noChangeArrowheads="1"/>
              </p:cNvSpPr>
              <p:nvPr/>
            </p:nvSpPr>
            <p:spPr bwMode="auto">
              <a:xfrm rot="5400000">
                <a:off x="3539332" y="3528219"/>
                <a:ext cx="373062" cy="647700"/>
              </a:xfrm>
              <a:prstGeom prst="rightArrow">
                <a:avLst>
                  <a:gd name="adj1" fmla="val 50000"/>
                  <a:gd name="adj2" fmla="val 38907"/>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87" name="Text Box 5"/>
              <p:cNvSpPr txBox="1">
                <a:spLocks noChangeArrowheads="1"/>
              </p:cNvSpPr>
              <p:nvPr/>
            </p:nvSpPr>
            <p:spPr bwMode="auto">
              <a:xfrm>
                <a:off x="1403350" y="3657600"/>
                <a:ext cx="2114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r">
                  <a:spcBef>
                    <a:spcPct val="0"/>
                  </a:spcBef>
                  <a:buClrTx/>
                  <a:buFontTx/>
                  <a:buNone/>
                  <a:defRPr/>
                </a:pPr>
                <a:r>
                  <a:rPr lang="es-CL" altLang="es-CL" sz="1400" kern="0" smtClean="0">
                    <a:solidFill>
                      <a:srgbClr val="648A04"/>
                    </a:solidFill>
                  </a:rPr>
                  <a:t>Ejecución</a:t>
                </a:r>
                <a:endParaRPr lang="es-CL" altLang="es-CL" sz="1400" kern="0" smtClean="0"/>
              </a:p>
            </p:txBody>
          </p:sp>
          <p:sp>
            <p:nvSpPr>
              <p:cNvPr id="88" name="Text Box 7"/>
              <p:cNvSpPr txBox="1">
                <a:spLocks noChangeArrowheads="1"/>
              </p:cNvSpPr>
              <p:nvPr/>
            </p:nvSpPr>
            <p:spPr bwMode="auto">
              <a:xfrm>
                <a:off x="2374900" y="4038600"/>
                <a:ext cx="28082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Informe con el resultado de las pruebas en ALM</a:t>
                </a:r>
              </a:p>
            </p:txBody>
          </p:sp>
          <p:sp>
            <p:nvSpPr>
              <p:cNvPr id="89" name="Text Box 8"/>
              <p:cNvSpPr txBox="1">
                <a:spLocks noChangeArrowheads="1"/>
              </p:cNvSpPr>
              <p:nvPr/>
            </p:nvSpPr>
            <p:spPr bwMode="auto">
              <a:xfrm>
                <a:off x="739775" y="1412875"/>
                <a:ext cx="3328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solidFill>
                      <a:srgbClr val="E86800"/>
                    </a:solidFill>
                  </a:rPr>
                  <a:t>PRUEBAS MANUALES</a:t>
                </a:r>
              </a:p>
            </p:txBody>
          </p:sp>
          <p:sp>
            <p:nvSpPr>
              <p:cNvPr id="90" name="Text Box 9"/>
              <p:cNvSpPr txBox="1">
                <a:spLocks noChangeArrowheads="1"/>
              </p:cNvSpPr>
              <p:nvPr/>
            </p:nvSpPr>
            <p:spPr bwMode="auto">
              <a:xfrm>
                <a:off x="4446588" y="2851150"/>
                <a:ext cx="22860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defRPr/>
                </a:pPr>
                <a:r>
                  <a:rPr lang="es-CL" altLang="es-CL" sz="1400" kern="0" dirty="0" smtClean="0"/>
                  <a:t> Scripts para las pruebas </a:t>
                </a:r>
              </a:p>
              <a:p>
                <a:pPr>
                  <a:spcBef>
                    <a:spcPct val="0"/>
                  </a:spcBef>
                  <a:buClrTx/>
                  <a:buFontTx/>
                  <a:buNone/>
                  <a:defRPr/>
                </a:pPr>
                <a:r>
                  <a:rPr lang="es-CL" altLang="es-CL" sz="1400" kern="0" dirty="0" smtClean="0"/>
                  <a:t>automatizadas</a:t>
                </a:r>
              </a:p>
              <a:p>
                <a:pPr>
                  <a:spcBef>
                    <a:spcPct val="0"/>
                  </a:spcBef>
                  <a:buClrTx/>
                  <a:defRPr/>
                </a:pPr>
                <a:r>
                  <a:rPr lang="es-CL" altLang="es-CL" sz="1400" kern="0" dirty="0" smtClean="0"/>
                  <a:t> Datos de Prueba</a:t>
                </a:r>
              </a:p>
            </p:txBody>
          </p:sp>
          <p:sp>
            <p:nvSpPr>
              <p:cNvPr id="91" name="Text Box 10"/>
              <p:cNvSpPr txBox="1">
                <a:spLocks noChangeArrowheads="1"/>
              </p:cNvSpPr>
              <p:nvPr/>
            </p:nvSpPr>
            <p:spPr bwMode="auto">
              <a:xfrm>
                <a:off x="4068763" y="1412875"/>
                <a:ext cx="2359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smtClean="0">
                    <a:solidFill>
                      <a:srgbClr val="E86800"/>
                    </a:solidFill>
                  </a:rPr>
                  <a:t>PRUEBAS AUTOMATIZADAS</a:t>
                </a:r>
                <a:endParaRPr lang="es-CL" altLang="es-CL" sz="1200" kern="0" smtClean="0">
                  <a:solidFill>
                    <a:srgbClr val="336699"/>
                  </a:solidFill>
                </a:endParaRPr>
              </a:p>
            </p:txBody>
          </p:sp>
          <p:sp>
            <p:nvSpPr>
              <p:cNvPr id="92" name="Text Box 11"/>
              <p:cNvSpPr txBox="1">
                <a:spLocks noChangeArrowheads="1"/>
              </p:cNvSpPr>
              <p:nvPr/>
            </p:nvSpPr>
            <p:spPr bwMode="auto">
              <a:xfrm>
                <a:off x="2774950" y="2819400"/>
                <a:ext cx="18288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defRPr/>
                </a:pPr>
                <a:r>
                  <a:rPr lang="es-CL" altLang="es-CL" sz="1400" kern="0" smtClean="0"/>
                  <a:t> Plan de Prueba</a:t>
                </a:r>
              </a:p>
              <a:p>
                <a:pPr>
                  <a:spcBef>
                    <a:spcPct val="0"/>
                  </a:spcBef>
                  <a:buClrTx/>
                  <a:defRPr/>
                </a:pPr>
                <a:r>
                  <a:rPr lang="es-CL" altLang="es-CL" sz="1400" kern="0" smtClean="0"/>
                  <a:t> Casos de Prueba</a:t>
                </a:r>
              </a:p>
              <a:p>
                <a:pPr>
                  <a:spcBef>
                    <a:spcPct val="0"/>
                  </a:spcBef>
                  <a:buClrTx/>
                  <a:defRPr/>
                </a:pPr>
                <a:r>
                  <a:rPr lang="es-CL" altLang="es-CL" sz="1400" kern="0" smtClean="0"/>
                  <a:t> Datos de Prueba</a:t>
                </a:r>
              </a:p>
            </p:txBody>
          </p:sp>
          <p:sp>
            <p:nvSpPr>
              <p:cNvPr id="93" name="Text Box 12"/>
              <p:cNvSpPr txBox="1">
                <a:spLocks noChangeArrowheads="1"/>
              </p:cNvSpPr>
              <p:nvPr/>
            </p:nvSpPr>
            <p:spPr bwMode="auto">
              <a:xfrm>
                <a:off x="352425" y="2349500"/>
                <a:ext cx="2808288"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smtClean="0"/>
                  <a:t>Componentes de Software</a:t>
                </a:r>
              </a:p>
              <a:p>
                <a:pPr algn="ctr">
                  <a:spcBef>
                    <a:spcPct val="0"/>
                  </a:spcBef>
                  <a:buClrTx/>
                  <a:buFontTx/>
                  <a:buNone/>
                  <a:defRPr/>
                </a:pPr>
                <a:r>
                  <a:rPr lang="es-CL" altLang="es-CL" sz="1400" kern="0" smtClean="0"/>
                  <a:t>listos para ser probados</a:t>
                </a:r>
              </a:p>
            </p:txBody>
          </p:sp>
          <p:grpSp>
            <p:nvGrpSpPr>
              <p:cNvPr id="114" name="Group 20"/>
              <p:cNvGrpSpPr>
                <a:grpSpLocks/>
              </p:cNvGrpSpPr>
              <p:nvPr/>
            </p:nvGrpSpPr>
            <p:grpSpPr bwMode="auto">
              <a:xfrm>
                <a:off x="1360488" y="1920875"/>
                <a:ext cx="1014412" cy="533400"/>
                <a:chOff x="1019" y="1210"/>
                <a:chExt cx="639" cy="336"/>
              </a:xfrm>
            </p:grpSpPr>
            <p:grpSp>
              <p:nvGrpSpPr>
                <p:cNvPr id="120" name="Group 14"/>
                <p:cNvGrpSpPr>
                  <a:grpSpLocks/>
                </p:cNvGrpSpPr>
                <p:nvPr/>
              </p:nvGrpSpPr>
              <p:grpSpPr bwMode="auto">
                <a:xfrm>
                  <a:off x="1019" y="1250"/>
                  <a:ext cx="364" cy="220"/>
                  <a:chOff x="2913" y="3640"/>
                  <a:chExt cx="364" cy="220"/>
                </a:xfrm>
              </p:grpSpPr>
              <p:sp>
                <p:nvSpPr>
                  <p:cNvPr id="122" name="AutoShape 15"/>
                  <p:cNvSpPr>
                    <a:spLocks noChangeArrowheads="1"/>
                  </p:cNvSpPr>
                  <p:nvPr/>
                </p:nvSpPr>
                <p:spPr bwMode="auto">
                  <a:xfrm>
                    <a:off x="2913" y="364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23" name="Text Box 16"/>
                  <p:cNvSpPr txBox="1">
                    <a:spLocks noChangeArrowheads="1"/>
                  </p:cNvSpPr>
                  <p:nvPr/>
                </p:nvSpPr>
                <p:spPr bwMode="auto">
                  <a:xfrm>
                    <a:off x="2928" y="364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smtClean="0"/>
                      <a:t>Caso de</a:t>
                    </a:r>
                  </a:p>
                  <a:p>
                    <a:pPr algn="ctr" eaLnBrk="0" hangingPunct="0">
                      <a:spcBef>
                        <a:spcPct val="0"/>
                      </a:spcBef>
                      <a:buClrTx/>
                      <a:buFontTx/>
                      <a:buNone/>
                      <a:defRPr/>
                    </a:pPr>
                    <a:r>
                      <a:rPr lang="es-ES" altLang="es-CL" sz="800" kern="0" smtClean="0"/>
                      <a:t>Uso 1</a:t>
                    </a:r>
                    <a:endParaRPr lang="es-ES" altLang="es-CL" sz="1200" kern="0" smtClean="0"/>
                  </a:p>
                </p:txBody>
              </p:sp>
            </p:grpSp>
            <p:pic>
              <p:nvPicPr>
                <p:cNvPr id="121" name="Picture 17" descr="button_o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22" y="1210"/>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5" name="Picture 18" descr="mantenimient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27350" y="1600200"/>
                <a:ext cx="1095375"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19" descr="documents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94050" y="4513263"/>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21" descr="shellscript"/>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52975" y="1825625"/>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Line 23"/>
              <p:cNvSpPr>
                <a:spLocks noChangeShapeType="1"/>
              </p:cNvSpPr>
              <p:nvPr/>
            </p:nvSpPr>
            <p:spPr bwMode="auto">
              <a:xfrm flipV="1">
                <a:off x="609600" y="1689100"/>
                <a:ext cx="3413125" cy="11113"/>
              </a:xfrm>
              <a:prstGeom prst="line">
                <a:avLst/>
              </a:prstGeom>
              <a:noFill/>
              <a:ln w="9525">
                <a:solidFill>
                  <a:srgbClr val="F87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defRPr/>
                </a:pPr>
                <a:endParaRPr lang="es-CL" sz="2400" kern="0">
                  <a:solidFill>
                    <a:srgbClr val="333333"/>
                  </a:solidFill>
                  <a:latin typeface="Trebuchet MS" pitchFamily="34" charset="0"/>
                  <a:ea typeface="ＭＳ Ｐゴシック" pitchFamily="1" charset="-128"/>
                </a:endParaRPr>
              </a:p>
            </p:txBody>
          </p:sp>
          <p:sp>
            <p:nvSpPr>
              <p:cNvPr id="119" name="Line 25"/>
              <p:cNvSpPr>
                <a:spLocks noChangeShapeType="1"/>
              </p:cNvSpPr>
              <p:nvPr/>
            </p:nvSpPr>
            <p:spPr bwMode="auto">
              <a:xfrm flipV="1">
                <a:off x="4197350" y="1689100"/>
                <a:ext cx="2103438" cy="11113"/>
              </a:xfrm>
              <a:prstGeom prst="line">
                <a:avLst/>
              </a:prstGeom>
              <a:noFill/>
              <a:ln w="9525">
                <a:solidFill>
                  <a:srgbClr val="F87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defRPr/>
                </a:pPr>
                <a:endParaRPr lang="es-CL" sz="2400" kern="0">
                  <a:solidFill>
                    <a:srgbClr val="333333"/>
                  </a:solidFill>
                  <a:latin typeface="Trebuchet MS" pitchFamily="34" charset="0"/>
                  <a:ea typeface="ＭＳ Ｐゴシック" pitchFamily="1" charset="-128"/>
                </a:endParaRPr>
              </a:p>
            </p:txBody>
          </p:sp>
        </p:grpSp>
      </p:grpSp>
      <p:sp>
        <p:nvSpPr>
          <p:cNvPr id="61" name="10 Pentágono"/>
          <p:cNvSpPr/>
          <p:nvPr/>
        </p:nvSpPr>
        <p:spPr>
          <a:xfrm>
            <a:off x="0"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Usuario</a:t>
            </a:r>
          </a:p>
        </p:txBody>
      </p:sp>
      <p:sp>
        <p:nvSpPr>
          <p:cNvPr id="62" name="10 Pentágono"/>
          <p:cNvSpPr/>
          <p:nvPr/>
        </p:nvSpPr>
        <p:spPr>
          <a:xfrm>
            <a:off x="770610" y="513238"/>
            <a:ext cx="88337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Gestor Demanda</a:t>
            </a:r>
          </a:p>
        </p:txBody>
      </p:sp>
      <p:sp>
        <p:nvSpPr>
          <p:cNvPr id="63" name="10 Pentágono"/>
          <p:cNvSpPr/>
          <p:nvPr/>
        </p:nvSpPr>
        <p:spPr>
          <a:xfrm>
            <a:off x="2440771" y="511085"/>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Comité Prioridad</a:t>
            </a:r>
          </a:p>
        </p:txBody>
      </p:sp>
      <p:sp>
        <p:nvSpPr>
          <p:cNvPr id="64" name="10 Pentágono"/>
          <p:cNvSpPr/>
          <p:nvPr/>
        </p:nvSpPr>
        <p:spPr>
          <a:xfrm>
            <a:off x="321138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PMO</a:t>
            </a:r>
          </a:p>
        </p:txBody>
      </p:sp>
      <p:sp>
        <p:nvSpPr>
          <p:cNvPr id="65" name="10 Pentágono"/>
          <p:cNvSpPr/>
          <p:nvPr/>
        </p:nvSpPr>
        <p:spPr>
          <a:xfrm>
            <a:off x="398199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Líder de Proyecto</a:t>
            </a:r>
          </a:p>
        </p:txBody>
      </p:sp>
      <p:sp>
        <p:nvSpPr>
          <p:cNvPr id="66" name="10 Pentágono"/>
          <p:cNvSpPr/>
          <p:nvPr/>
        </p:nvSpPr>
        <p:spPr>
          <a:xfrm>
            <a:off x="5618487" y="529904"/>
            <a:ext cx="878186"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Equipo</a:t>
            </a:r>
          </a:p>
          <a:p>
            <a:pPr algn="ctr" fontAlgn="base">
              <a:spcBef>
                <a:spcPct val="0"/>
              </a:spcBef>
              <a:spcAft>
                <a:spcPct val="0"/>
              </a:spcAft>
            </a:pPr>
            <a:r>
              <a:rPr lang="es-CL" sz="1000" b="1" dirty="0">
                <a:solidFill>
                  <a:prstClr val="white"/>
                </a:solidFill>
              </a:rPr>
              <a:t>Desarrollo</a:t>
            </a:r>
          </a:p>
        </p:txBody>
      </p:sp>
      <p:sp>
        <p:nvSpPr>
          <p:cNvPr id="67" name="10 Pentágono"/>
          <p:cNvSpPr/>
          <p:nvPr/>
        </p:nvSpPr>
        <p:spPr>
          <a:xfrm>
            <a:off x="4728256" y="507674"/>
            <a:ext cx="890231" cy="405886"/>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Arquitecto</a:t>
            </a:r>
          </a:p>
        </p:txBody>
      </p:sp>
      <p:sp>
        <p:nvSpPr>
          <p:cNvPr id="68" name="10 Pentágono"/>
          <p:cNvSpPr/>
          <p:nvPr/>
        </p:nvSpPr>
        <p:spPr>
          <a:xfrm>
            <a:off x="1541220" y="513237"/>
            <a:ext cx="89955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Ingeniero Procesos</a:t>
            </a:r>
          </a:p>
        </p:txBody>
      </p:sp>
      <p:sp>
        <p:nvSpPr>
          <p:cNvPr id="69" name="10 Pentágono"/>
          <p:cNvSpPr/>
          <p:nvPr/>
        </p:nvSpPr>
        <p:spPr>
          <a:xfrm>
            <a:off x="6496673" y="529904"/>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err="1">
                <a:solidFill>
                  <a:prstClr val="white"/>
                </a:solidFill>
              </a:rPr>
              <a:t>Testing</a:t>
            </a:r>
            <a:endParaRPr lang="es-CL" sz="1000" b="1" dirty="0">
              <a:solidFill>
                <a:prstClr val="white"/>
              </a:solidFill>
            </a:endParaRPr>
          </a:p>
        </p:txBody>
      </p:sp>
      <p:sp>
        <p:nvSpPr>
          <p:cNvPr id="70" name="10 Pentágono"/>
          <p:cNvSpPr/>
          <p:nvPr/>
        </p:nvSpPr>
        <p:spPr>
          <a:xfrm>
            <a:off x="7267283" y="540132"/>
            <a:ext cx="87784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Producción</a:t>
            </a:r>
          </a:p>
        </p:txBody>
      </p:sp>
      <p:sp>
        <p:nvSpPr>
          <p:cNvPr id="71" name="10 Pentágono"/>
          <p:cNvSpPr/>
          <p:nvPr/>
        </p:nvSpPr>
        <p:spPr>
          <a:xfrm>
            <a:off x="8145131" y="543351"/>
            <a:ext cx="102163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Fábrica Continuidad</a:t>
            </a:r>
          </a:p>
        </p:txBody>
      </p:sp>
      <p:sp>
        <p:nvSpPr>
          <p:cNvPr id="16" name="AutoShape 38"/>
          <p:cNvSpPr>
            <a:spLocks noChangeArrowheads="1"/>
          </p:cNvSpPr>
          <p:nvPr>
            <p:custDataLst>
              <p:tags r:id="rId1"/>
            </p:custDataLst>
          </p:nvPr>
        </p:nvSpPr>
        <p:spPr bwMode="auto">
          <a:xfrm>
            <a:off x="783050" y="1113437"/>
            <a:ext cx="2197293" cy="457992"/>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Modelo de Negocio</a:t>
            </a:r>
            <a:endParaRPr lang="en-US" sz="1500" b="1" dirty="0">
              <a:solidFill>
                <a:prstClr val="white"/>
              </a:solidFill>
            </a:endParaRPr>
          </a:p>
        </p:txBody>
      </p:sp>
      <p:sp>
        <p:nvSpPr>
          <p:cNvPr id="17" name="AutoShape 38"/>
          <p:cNvSpPr>
            <a:spLocks noChangeArrowheads="1"/>
          </p:cNvSpPr>
          <p:nvPr>
            <p:custDataLst>
              <p:tags r:id="rId2"/>
            </p:custDataLst>
          </p:nvPr>
        </p:nvSpPr>
        <p:spPr bwMode="auto">
          <a:xfrm>
            <a:off x="783050" y="1571429"/>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Requerimientos</a:t>
            </a:r>
            <a:endParaRPr lang="en-US" sz="1500" b="1" dirty="0">
              <a:solidFill>
                <a:prstClr val="white"/>
              </a:solidFill>
            </a:endParaRPr>
          </a:p>
        </p:txBody>
      </p:sp>
      <p:sp>
        <p:nvSpPr>
          <p:cNvPr id="20" name="AutoShape 38"/>
          <p:cNvSpPr>
            <a:spLocks noChangeArrowheads="1"/>
          </p:cNvSpPr>
          <p:nvPr>
            <p:custDataLst>
              <p:tags r:id="rId3"/>
            </p:custDataLst>
          </p:nvPr>
        </p:nvSpPr>
        <p:spPr bwMode="auto">
          <a:xfrm>
            <a:off x="783050" y="2058375"/>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Análisis y Diseño</a:t>
            </a:r>
            <a:endParaRPr lang="en-US" sz="1500" b="1" dirty="0">
              <a:solidFill>
                <a:prstClr val="white"/>
              </a:solidFill>
            </a:endParaRPr>
          </a:p>
        </p:txBody>
      </p:sp>
      <p:sp>
        <p:nvSpPr>
          <p:cNvPr id="21" name="AutoShape 38"/>
          <p:cNvSpPr>
            <a:spLocks noChangeArrowheads="1"/>
          </p:cNvSpPr>
          <p:nvPr>
            <p:custDataLst>
              <p:tags r:id="rId4"/>
            </p:custDataLst>
          </p:nvPr>
        </p:nvSpPr>
        <p:spPr bwMode="auto">
          <a:xfrm>
            <a:off x="783050" y="2545196"/>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Codificación</a:t>
            </a:r>
            <a:endParaRPr lang="en-US" sz="1500" b="1" dirty="0">
              <a:solidFill>
                <a:prstClr val="white"/>
              </a:solidFill>
            </a:endParaRPr>
          </a:p>
        </p:txBody>
      </p:sp>
      <p:sp>
        <p:nvSpPr>
          <p:cNvPr id="22" name="AutoShape 38"/>
          <p:cNvSpPr>
            <a:spLocks noChangeArrowheads="1"/>
          </p:cNvSpPr>
          <p:nvPr>
            <p:custDataLst>
              <p:tags r:id="rId5"/>
            </p:custDataLst>
          </p:nvPr>
        </p:nvSpPr>
        <p:spPr bwMode="auto">
          <a:xfrm>
            <a:off x="783050" y="2985005"/>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white"/>
                </a:solidFill>
              </a:rPr>
              <a:t>Testing</a:t>
            </a:r>
            <a:endParaRPr lang="en-US" sz="1500" b="1" dirty="0">
              <a:solidFill>
                <a:prstClr val="white"/>
              </a:solidFill>
            </a:endParaRPr>
          </a:p>
        </p:txBody>
      </p:sp>
      <p:sp>
        <p:nvSpPr>
          <p:cNvPr id="24" name="AutoShape 38"/>
          <p:cNvSpPr>
            <a:spLocks noChangeArrowheads="1"/>
          </p:cNvSpPr>
          <p:nvPr>
            <p:custDataLst>
              <p:tags r:id="rId6"/>
            </p:custDataLst>
          </p:nvPr>
        </p:nvSpPr>
        <p:spPr bwMode="auto">
          <a:xfrm>
            <a:off x="783050" y="3450700"/>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Despliegue</a:t>
            </a:r>
            <a:endParaRPr lang="en-US" sz="1500" b="1" dirty="0">
              <a:solidFill>
                <a:prstClr val="white"/>
              </a:solidFill>
            </a:endParaRPr>
          </a:p>
        </p:txBody>
      </p:sp>
      <p:sp>
        <p:nvSpPr>
          <p:cNvPr id="27" name="AutoShape 38"/>
          <p:cNvSpPr>
            <a:spLocks noChangeArrowheads="1"/>
          </p:cNvSpPr>
          <p:nvPr>
            <p:custDataLst>
              <p:tags r:id="rId7"/>
            </p:custDataLst>
          </p:nvPr>
        </p:nvSpPr>
        <p:spPr bwMode="auto">
          <a:xfrm>
            <a:off x="783050" y="5472213"/>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 Ambientes</a:t>
            </a:r>
            <a:endParaRPr lang="en-US" sz="1500" b="1" dirty="0">
              <a:solidFill>
                <a:prstClr val="white"/>
              </a:solidFill>
            </a:endParaRPr>
          </a:p>
        </p:txBody>
      </p:sp>
      <p:sp>
        <p:nvSpPr>
          <p:cNvPr id="28" name="AutoShape 38"/>
          <p:cNvSpPr>
            <a:spLocks noChangeArrowheads="1"/>
          </p:cNvSpPr>
          <p:nvPr>
            <p:custDataLst>
              <p:tags r:id="rId8"/>
            </p:custDataLst>
          </p:nvPr>
        </p:nvSpPr>
        <p:spPr bwMode="auto">
          <a:xfrm>
            <a:off x="783050" y="4593520"/>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del Proyecto</a:t>
            </a:r>
            <a:endParaRPr lang="en-US" sz="1500" b="1" dirty="0">
              <a:solidFill>
                <a:prstClr val="white"/>
              </a:solidFill>
            </a:endParaRPr>
          </a:p>
        </p:txBody>
      </p:sp>
      <p:sp>
        <p:nvSpPr>
          <p:cNvPr id="29" name="AutoShape 38"/>
          <p:cNvSpPr>
            <a:spLocks noChangeArrowheads="1"/>
          </p:cNvSpPr>
          <p:nvPr>
            <p:custDataLst>
              <p:tags r:id="rId9"/>
            </p:custDataLst>
          </p:nvPr>
        </p:nvSpPr>
        <p:spPr bwMode="auto">
          <a:xfrm>
            <a:off x="783050" y="5036197"/>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a:solidFill>
                  <a:prstClr val="white"/>
                </a:solidFill>
              </a:rPr>
              <a:t>Control de </a:t>
            </a:r>
            <a:r>
              <a:rPr lang="en-US" sz="1500" b="1" dirty="0" err="1">
                <a:solidFill>
                  <a:prstClr val="white"/>
                </a:solidFill>
              </a:rPr>
              <a:t>Versión</a:t>
            </a:r>
            <a:r>
              <a:rPr lang="en-US" sz="1500" b="1" dirty="0">
                <a:solidFill>
                  <a:prstClr val="white"/>
                </a:solidFill>
              </a:rPr>
              <a:t> (SCM)</a:t>
            </a:r>
          </a:p>
        </p:txBody>
      </p:sp>
      <p:sp>
        <p:nvSpPr>
          <p:cNvPr id="18" name="AutoShape 38"/>
          <p:cNvSpPr>
            <a:spLocks noChangeArrowheads="1"/>
          </p:cNvSpPr>
          <p:nvPr>
            <p:custDataLst>
              <p:tags r:id="rId10"/>
            </p:custDataLst>
          </p:nvPr>
        </p:nvSpPr>
        <p:spPr bwMode="auto">
          <a:xfrm>
            <a:off x="39795" y="4593519"/>
            <a:ext cx="700693" cy="1321371"/>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Soporte</a:t>
            </a:r>
            <a:endParaRPr lang="en-US" sz="2000" b="1" dirty="0">
              <a:solidFill>
                <a:prstClr val="black">
                  <a:lumMod val="75000"/>
                  <a:lumOff val="25000"/>
                </a:prstClr>
              </a:solidFill>
            </a:endParaRPr>
          </a:p>
        </p:txBody>
      </p:sp>
      <p:sp>
        <p:nvSpPr>
          <p:cNvPr id="57" name="AutoShape 38"/>
          <p:cNvSpPr>
            <a:spLocks noChangeArrowheads="1"/>
          </p:cNvSpPr>
          <p:nvPr>
            <p:custDataLst>
              <p:tags r:id="rId11"/>
            </p:custDataLst>
          </p:nvPr>
        </p:nvSpPr>
        <p:spPr bwMode="auto">
          <a:xfrm>
            <a:off x="39795" y="1113438"/>
            <a:ext cx="700693" cy="3305272"/>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Desarrollo</a:t>
            </a:r>
            <a:endParaRPr lang="en-US" sz="2000" b="1" dirty="0">
              <a:solidFill>
                <a:prstClr val="black">
                  <a:lumMod val="75000"/>
                  <a:lumOff val="25000"/>
                </a:prstClr>
              </a:solidFill>
            </a:endParaRPr>
          </a:p>
        </p:txBody>
      </p:sp>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1" name="40 Pentágono"/>
          <p:cNvSpPr/>
          <p:nvPr/>
        </p:nvSpPr>
        <p:spPr>
          <a:xfrm>
            <a:off x="10748987" y="-73260"/>
            <a:ext cx="1125149" cy="388970"/>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Estrategia y Seguimiento</a:t>
            </a:r>
          </a:p>
        </p:txBody>
      </p:sp>
      <p:sp>
        <p:nvSpPr>
          <p:cNvPr id="44" name="43 Pentágono"/>
          <p:cNvSpPr/>
          <p:nvPr/>
        </p:nvSpPr>
        <p:spPr>
          <a:xfrm>
            <a:off x="11887200" y="-73261"/>
            <a:ext cx="1016291"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Gestión de la Demanda</a:t>
            </a:r>
          </a:p>
        </p:txBody>
      </p:sp>
      <p:sp>
        <p:nvSpPr>
          <p:cNvPr id="47" name="46 Pentágono"/>
          <p:cNvSpPr/>
          <p:nvPr/>
        </p:nvSpPr>
        <p:spPr>
          <a:xfrm>
            <a:off x="12916554" y="-73261"/>
            <a:ext cx="959687"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Ingeniería de Proceso</a:t>
            </a:r>
          </a:p>
        </p:txBody>
      </p:sp>
      <p:sp>
        <p:nvSpPr>
          <p:cNvPr id="48" name="47 Pentágono"/>
          <p:cNvSpPr/>
          <p:nvPr/>
        </p:nvSpPr>
        <p:spPr>
          <a:xfrm>
            <a:off x="13894525" y="-73261"/>
            <a:ext cx="1062448"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Arquitectura</a:t>
            </a:r>
          </a:p>
        </p:txBody>
      </p:sp>
      <p:sp>
        <p:nvSpPr>
          <p:cNvPr id="49" name="48 Pentágono"/>
          <p:cNvSpPr/>
          <p:nvPr/>
        </p:nvSpPr>
        <p:spPr>
          <a:xfrm>
            <a:off x="14956973" y="-73261"/>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Fábricas de Software</a:t>
            </a:r>
          </a:p>
        </p:txBody>
      </p:sp>
      <p:sp>
        <p:nvSpPr>
          <p:cNvPr id="50" name="49 Pentágono"/>
          <p:cNvSpPr/>
          <p:nvPr/>
        </p:nvSpPr>
        <p:spPr>
          <a:xfrm>
            <a:off x="15939934" y="-73260"/>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QA de Producto</a:t>
            </a:r>
          </a:p>
        </p:txBody>
      </p:sp>
      <p:sp>
        <p:nvSpPr>
          <p:cNvPr id="51" name="50 Pentágono"/>
          <p:cNvSpPr/>
          <p:nvPr/>
        </p:nvSpPr>
        <p:spPr>
          <a:xfrm>
            <a:off x="16925747" y="-73261"/>
            <a:ext cx="959687" cy="388973"/>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Producción</a:t>
            </a:r>
          </a:p>
        </p:txBody>
      </p:sp>
      <p:sp>
        <p:nvSpPr>
          <p:cNvPr id="52" name="51 Pentágono"/>
          <p:cNvSpPr/>
          <p:nvPr/>
        </p:nvSpPr>
        <p:spPr>
          <a:xfrm>
            <a:off x="17907204" y="-73260"/>
            <a:ext cx="1060066" cy="388968"/>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Continuidad</a:t>
            </a:r>
          </a:p>
        </p:txBody>
      </p:sp>
      <p:sp>
        <p:nvSpPr>
          <p:cNvPr id="53" name="52 Pentágono"/>
          <p:cNvSpPr/>
          <p:nvPr/>
        </p:nvSpPr>
        <p:spPr>
          <a:xfrm>
            <a:off x="19001860" y="-73263"/>
            <a:ext cx="892873" cy="388975"/>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PMO y Gestión</a:t>
            </a:r>
          </a:p>
        </p:txBody>
      </p:sp>
      <p:grpSp>
        <p:nvGrpSpPr>
          <p:cNvPr id="94" name="93 Grupo"/>
          <p:cNvGrpSpPr/>
          <p:nvPr/>
        </p:nvGrpSpPr>
        <p:grpSpPr>
          <a:xfrm>
            <a:off x="3588667" y="6087292"/>
            <a:ext cx="5136182" cy="405249"/>
            <a:chOff x="3588667" y="6087292"/>
            <a:chExt cx="5136182" cy="405249"/>
          </a:xfrm>
        </p:grpSpPr>
        <p:sp>
          <p:nvSpPr>
            <p:cNvPr id="95" name="10 Pentágono">
              <a:hlinkClick r:id="rId18" action="ppaction://hlinksldjump"/>
            </p:cNvPr>
            <p:cNvSpPr/>
            <p:nvPr/>
          </p:nvSpPr>
          <p:spPr>
            <a:xfrm>
              <a:off x="3588667" y="6087292"/>
              <a:ext cx="101752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1</a:t>
              </a:r>
            </a:p>
            <a:p>
              <a:pPr algn="ctr" fontAlgn="base">
                <a:spcBef>
                  <a:spcPct val="0"/>
                </a:spcBef>
                <a:spcAft>
                  <a:spcPct val="0"/>
                </a:spcAft>
              </a:pPr>
              <a:r>
                <a:rPr lang="es-CL" sz="1000" b="1" dirty="0">
                  <a:solidFill>
                    <a:prstClr val="white"/>
                  </a:solidFill>
                </a:rPr>
                <a:t>INICIO</a:t>
              </a:r>
            </a:p>
          </p:txBody>
        </p:sp>
        <p:sp>
          <p:nvSpPr>
            <p:cNvPr id="96" name="11 Pentágono"/>
            <p:cNvSpPr/>
            <p:nvPr/>
          </p:nvSpPr>
          <p:spPr>
            <a:xfrm>
              <a:off x="4647349" y="6087292"/>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2</a:t>
              </a:r>
            </a:p>
            <a:p>
              <a:pPr algn="ctr" fontAlgn="base">
                <a:spcBef>
                  <a:spcPct val="0"/>
                </a:spcBef>
                <a:spcAft>
                  <a:spcPct val="0"/>
                </a:spcAft>
              </a:pPr>
              <a:r>
                <a:rPr lang="es-CL" sz="1000" b="1" dirty="0">
                  <a:solidFill>
                    <a:prstClr val="white"/>
                  </a:solidFill>
                </a:rPr>
                <a:t>DISEÑO</a:t>
              </a:r>
            </a:p>
          </p:txBody>
        </p:sp>
        <p:sp>
          <p:nvSpPr>
            <p:cNvPr id="97" name="11 Pentágono"/>
            <p:cNvSpPr/>
            <p:nvPr/>
          </p:nvSpPr>
          <p:spPr>
            <a:xfrm>
              <a:off x="5684827"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3</a:t>
              </a:r>
            </a:p>
            <a:p>
              <a:pPr algn="ctr" fontAlgn="base">
                <a:spcBef>
                  <a:spcPct val="0"/>
                </a:spcBef>
                <a:spcAft>
                  <a:spcPct val="0"/>
                </a:spcAft>
              </a:pPr>
              <a:r>
                <a:rPr lang="es-CL" sz="1000" b="1" dirty="0">
                  <a:solidFill>
                    <a:prstClr val="white"/>
                  </a:solidFill>
                </a:rPr>
                <a:t>PLAN</a:t>
              </a:r>
            </a:p>
          </p:txBody>
        </p:sp>
        <p:sp>
          <p:nvSpPr>
            <p:cNvPr id="99" name="11 Pentágono"/>
            <p:cNvSpPr/>
            <p:nvPr/>
          </p:nvSpPr>
          <p:spPr>
            <a:xfrm>
              <a:off x="6729962"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4</a:t>
              </a:r>
            </a:p>
            <a:p>
              <a:pPr algn="ctr" fontAlgn="base">
                <a:spcBef>
                  <a:spcPct val="0"/>
                </a:spcBef>
                <a:spcAft>
                  <a:spcPct val="0"/>
                </a:spcAft>
              </a:pPr>
              <a:r>
                <a:rPr lang="es-CL" sz="1000" b="1" dirty="0">
                  <a:solidFill>
                    <a:prstClr val="white"/>
                  </a:solidFill>
                </a:rPr>
                <a:t>EJECUCIÓN</a:t>
              </a:r>
            </a:p>
          </p:txBody>
        </p:sp>
        <p:sp>
          <p:nvSpPr>
            <p:cNvPr id="100" name="11 Pentágono"/>
            <p:cNvSpPr/>
            <p:nvPr/>
          </p:nvSpPr>
          <p:spPr>
            <a:xfrm>
              <a:off x="7743264" y="610019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5</a:t>
              </a:r>
            </a:p>
            <a:p>
              <a:pPr algn="ctr" fontAlgn="base">
                <a:spcBef>
                  <a:spcPct val="0"/>
                </a:spcBef>
                <a:spcAft>
                  <a:spcPct val="0"/>
                </a:spcAft>
              </a:pPr>
              <a:r>
                <a:rPr lang="es-CL" sz="1000" b="1" dirty="0">
                  <a:solidFill>
                    <a:prstClr val="white"/>
                  </a:solidFill>
                </a:rPr>
                <a:t>CIERRE</a:t>
              </a:r>
            </a:p>
          </p:txBody>
        </p:sp>
      </p:grpSp>
    </p:spTree>
    <p:extLst>
      <p:ext uri="{BB962C8B-B14F-4D97-AF65-F5344CB8AC3E}">
        <p14:creationId xmlns:p14="http://schemas.microsoft.com/office/powerpoint/2010/main" val="265304757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1"/>
                                        </p:tgtEl>
                                        <p:attrNameLst>
                                          <p:attrName>fillcolor</p:attrName>
                                        </p:attrNameLst>
                                      </p:cBhvr>
                                      <p:to>
                                        <a:srgbClr val="33CC33"/>
                                      </p:to>
                                    </p:animClr>
                                    <p:set>
                                      <p:cBhvr>
                                        <p:cTn id="7" dur="2000" fill="hold"/>
                                        <p:tgtEl>
                                          <p:spTgt spid="61"/>
                                        </p:tgtEl>
                                        <p:attrNameLst>
                                          <p:attrName>fill.type</p:attrName>
                                        </p:attrNameLst>
                                      </p:cBhvr>
                                      <p:to>
                                        <p:strVal val="solid"/>
                                      </p:to>
                                    </p:set>
                                    <p:set>
                                      <p:cBhvr>
                                        <p:cTn id="8" dur="2000" fill="hold"/>
                                        <p:tgtEl>
                                          <p:spTgt spid="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1"/>
                                        </p:tgtEl>
                                        <p:attrNameLst>
                                          <p:attrName>fillcolor</p:attrName>
                                        </p:attrNameLst>
                                      </p:cBhvr>
                                      <p:to>
                                        <a:schemeClr val="accent1"/>
                                      </p:to>
                                    </p:animClr>
                                    <p:set>
                                      <p:cBhvr>
                                        <p:cTn id="11" dur="2000" fill="hold"/>
                                        <p:tgtEl>
                                          <p:spTgt spid="61"/>
                                        </p:tgtEl>
                                        <p:attrNameLst>
                                          <p:attrName>fill.type</p:attrName>
                                        </p:attrNameLst>
                                      </p:cBhvr>
                                      <p:to>
                                        <p:strVal val="solid"/>
                                      </p:to>
                                    </p:set>
                                    <p:set>
                                      <p:cBhvr>
                                        <p:cTn id="12" dur="2000" fill="hold"/>
                                        <p:tgtEl>
                                          <p:spTgt spid="6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2"/>
                                        </p:tgtEl>
                                        <p:attrNameLst>
                                          <p:attrName>fillcolor</p:attrName>
                                        </p:attrNameLst>
                                      </p:cBhvr>
                                      <p:to>
                                        <a:srgbClr val="33CC33"/>
                                      </p:to>
                                    </p:animClr>
                                    <p:set>
                                      <p:cBhvr>
                                        <p:cTn id="15" dur="2000" fill="hold"/>
                                        <p:tgtEl>
                                          <p:spTgt spid="62"/>
                                        </p:tgtEl>
                                        <p:attrNameLst>
                                          <p:attrName>fill.type</p:attrName>
                                        </p:attrNameLst>
                                      </p:cBhvr>
                                      <p:to>
                                        <p:strVal val="solid"/>
                                      </p:to>
                                    </p:set>
                                    <p:set>
                                      <p:cBhvr>
                                        <p:cTn id="16" dur="2000" fill="hold"/>
                                        <p:tgtEl>
                                          <p:spTgt spid="6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2"/>
                                        </p:tgtEl>
                                        <p:attrNameLst>
                                          <p:attrName>fillcolor</p:attrName>
                                        </p:attrNameLst>
                                      </p:cBhvr>
                                      <p:to>
                                        <a:schemeClr val="accent1"/>
                                      </p:to>
                                    </p:animClr>
                                    <p:set>
                                      <p:cBhvr>
                                        <p:cTn id="19" dur="2000" fill="hold"/>
                                        <p:tgtEl>
                                          <p:spTgt spid="62"/>
                                        </p:tgtEl>
                                        <p:attrNameLst>
                                          <p:attrName>fill.type</p:attrName>
                                        </p:attrNameLst>
                                      </p:cBhvr>
                                      <p:to>
                                        <p:strVal val="solid"/>
                                      </p:to>
                                    </p:set>
                                    <p:set>
                                      <p:cBhvr>
                                        <p:cTn id="20" dur="2000" fill="hold"/>
                                        <p:tgtEl>
                                          <p:spTgt spid="6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63"/>
                                        </p:tgtEl>
                                        <p:attrNameLst>
                                          <p:attrName>fillcolor</p:attrName>
                                        </p:attrNameLst>
                                      </p:cBhvr>
                                      <p:to>
                                        <a:srgbClr val="33CC33"/>
                                      </p:to>
                                    </p:animClr>
                                    <p:set>
                                      <p:cBhvr>
                                        <p:cTn id="23" dur="2000" fill="hold"/>
                                        <p:tgtEl>
                                          <p:spTgt spid="63"/>
                                        </p:tgtEl>
                                        <p:attrNameLst>
                                          <p:attrName>fill.type</p:attrName>
                                        </p:attrNameLst>
                                      </p:cBhvr>
                                      <p:to>
                                        <p:strVal val="solid"/>
                                      </p:to>
                                    </p:set>
                                    <p:set>
                                      <p:cBhvr>
                                        <p:cTn id="24" dur="2000" fill="hold"/>
                                        <p:tgtEl>
                                          <p:spTgt spid="6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3"/>
                                        </p:tgtEl>
                                        <p:attrNameLst>
                                          <p:attrName>fillcolor</p:attrName>
                                        </p:attrNameLst>
                                      </p:cBhvr>
                                      <p:to>
                                        <a:schemeClr val="accent1"/>
                                      </p:to>
                                    </p:animClr>
                                    <p:set>
                                      <p:cBhvr>
                                        <p:cTn id="27" dur="2000" fill="hold"/>
                                        <p:tgtEl>
                                          <p:spTgt spid="63"/>
                                        </p:tgtEl>
                                        <p:attrNameLst>
                                          <p:attrName>fill.type</p:attrName>
                                        </p:attrNameLst>
                                      </p:cBhvr>
                                      <p:to>
                                        <p:strVal val="solid"/>
                                      </p:to>
                                    </p:set>
                                    <p:set>
                                      <p:cBhvr>
                                        <p:cTn id="28" dur="2000" fill="hold"/>
                                        <p:tgtEl>
                                          <p:spTgt spid="6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33CC33"/>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64"/>
                                        </p:tgtEl>
                                        <p:attrNameLst>
                                          <p:attrName>fillcolor</p:attrName>
                                        </p:attrNameLst>
                                      </p:cBhvr>
                                      <p:to>
                                        <a:schemeClr val="accent1"/>
                                      </p:to>
                                    </p:animClr>
                                    <p:set>
                                      <p:cBhvr>
                                        <p:cTn id="35" dur="2000" fill="hold"/>
                                        <p:tgtEl>
                                          <p:spTgt spid="64"/>
                                        </p:tgtEl>
                                        <p:attrNameLst>
                                          <p:attrName>fill.type</p:attrName>
                                        </p:attrNameLst>
                                      </p:cBhvr>
                                      <p:to>
                                        <p:strVal val="solid"/>
                                      </p:to>
                                    </p:set>
                                    <p:set>
                                      <p:cBhvr>
                                        <p:cTn id="36" dur="2000" fill="hold"/>
                                        <p:tgtEl>
                                          <p:spTgt spid="6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65"/>
                                        </p:tgtEl>
                                        <p:attrNameLst>
                                          <p:attrName>fillcolor</p:attrName>
                                        </p:attrNameLst>
                                      </p:cBhvr>
                                      <p:to>
                                        <a:srgbClr val="33CC33"/>
                                      </p:to>
                                    </p:animClr>
                                    <p:set>
                                      <p:cBhvr>
                                        <p:cTn id="39" dur="2000" fill="hold"/>
                                        <p:tgtEl>
                                          <p:spTgt spid="65"/>
                                        </p:tgtEl>
                                        <p:attrNameLst>
                                          <p:attrName>fill.type</p:attrName>
                                        </p:attrNameLst>
                                      </p:cBhvr>
                                      <p:to>
                                        <p:strVal val="solid"/>
                                      </p:to>
                                    </p:set>
                                    <p:set>
                                      <p:cBhvr>
                                        <p:cTn id="40" dur="2000" fill="hold"/>
                                        <p:tgtEl>
                                          <p:spTgt spid="6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65"/>
                                        </p:tgtEl>
                                        <p:attrNameLst>
                                          <p:attrName>fillcolor</p:attrName>
                                        </p:attrNameLst>
                                      </p:cBhvr>
                                      <p:to>
                                        <a:schemeClr val="accent1"/>
                                      </p:to>
                                    </p:animClr>
                                    <p:set>
                                      <p:cBhvr>
                                        <p:cTn id="43" dur="2000" fill="hold"/>
                                        <p:tgtEl>
                                          <p:spTgt spid="65"/>
                                        </p:tgtEl>
                                        <p:attrNameLst>
                                          <p:attrName>fill.type</p:attrName>
                                        </p:attrNameLst>
                                      </p:cBhvr>
                                      <p:to>
                                        <p:strVal val="solid"/>
                                      </p:to>
                                    </p:set>
                                    <p:set>
                                      <p:cBhvr>
                                        <p:cTn id="44" dur="2000" fill="hold"/>
                                        <p:tgtEl>
                                          <p:spTgt spid="6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66"/>
                                        </p:tgtEl>
                                        <p:attrNameLst>
                                          <p:attrName>fillcolor</p:attrName>
                                        </p:attrNameLst>
                                      </p:cBhvr>
                                      <p:to>
                                        <a:srgbClr val="33CC33"/>
                                      </p:to>
                                    </p:animClr>
                                    <p:set>
                                      <p:cBhvr>
                                        <p:cTn id="47" dur="2000" fill="hold"/>
                                        <p:tgtEl>
                                          <p:spTgt spid="66"/>
                                        </p:tgtEl>
                                        <p:attrNameLst>
                                          <p:attrName>fill.type</p:attrName>
                                        </p:attrNameLst>
                                      </p:cBhvr>
                                      <p:to>
                                        <p:strVal val="solid"/>
                                      </p:to>
                                    </p:set>
                                    <p:set>
                                      <p:cBhvr>
                                        <p:cTn id="48" dur="2000" fill="hold"/>
                                        <p:tgtEl>
                                          <p:spTgt spid="6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66"/>
                                        </p:tgtEl>
                                        <p:attrNameLst>
                                          <p:attrName>fillcolor</p:attrName>
                                        </p:attrNameLst>
                                      </p:cBhvr>
                                      <p:to>
                                        <a:schemeClr val="accent1"/>
                                      </p:to>
                                    </p:animClr>
                                    <p:set>
                                      <p:cBhvr>
                                        <p:cTn id="51" dur="2000" fill="hold"/>
                                        <p:tgtEl>
                                          <p:spTgt spid="66"/>
                                        </p:tgtEl>
                                        <p:attrNameLst>
                                          <p:attrName>fill.type</p:attrName>
                                        </p:attrNameLst>
                                      </p:cBhvr>
                                      <p:to>
                                        <p:strVal val="solid"/>
                                      </p:to>
                                    </p:set>
                                    <p:set>
                                      <p:cBhvr>
                                        <p:cTn id="52" dur="2000" fill="hold"/>
                                        <p:tgtEl>
                                          <p:spTgt spid="6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7"/>
                                        </p:tgtEl>
                                        <p:attrNameLst>
                                          <p:attrName>fillcolor</p:attrName>
                                        </p:attrNameLst>
                                      </p:cBhvr>
                                      <p:to>
                                        <a:srgbClr val="33CC33"/>
                                      </p:to>
                                    </p:animClr>
                                    <p:set>
                                      <p:cBhvr>
                                        <p:cTn id="55" dur="2000" fill="hold"/>
                                        <p:tgtEl>
                                          <p:spTgt spid="67"/>
                                        </p:tgtEl>
                                        <p:attrNameLst>
                                          <p:attrName>fill.type</p:attrName>
                                        </p:attrNameLst>
                                      </p:cBhvr>
                                      <p:to>
                                        <p:strVal val="solid"/>
                                      </p:to>
                                    </p:set>
                                    <p:set>
                                      <p:cBhvr>
                                        <p:cTn id="56" dur="2000" fill="hold"/>
                                        <p:tgtEl>
                                          <p:spTgt spid="6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67"/>
                                        </p:tgtEl>
                                        <p:attrNameLst>
                                          <p:attrName>fillcolor</p:attrName>
                                        </p:attrNameLst>
                                      </p:cBhvr>
                                      <p:to>
                                        <a:schemeClr val="accent1"/>
                                      </p:to>
                                    </p:animClr>
                                    <p:set>
                                      <p:cBhvr>
                                        <p:cTn id="59" dur="2000" fill="hold"/>
                                        <p:tgtEl>
                                          <p:spTgt spid="67"/>
                                        </p:tgtEl>
                                        <p:attrNameLst>
                                          <p:attrName>fill.type</p:attrName>
                                        </p:attrNameLst>
                                      </p:cBhvr>
                                      <p:to>
                                        <p:strVal val="solid"/>
                                      </p:to>
                                    </p:set>
                                    <p:set>
                                      <p:cBhvr>
                                        <p:cTn id="60" dur="2000" fill="hold"/>
                                        <p:tgtEl>
                                          <p:spTgt spid="6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68"/>
                                        </p:tgtEl>
                                        <p:attrNameLst>
                                          <p:attrName>fillcolor</p:attrName>
                                        </p:attrNameLst>
                                      </p:cBhvr>
                                      <p:to>
                                        <a:srgbClr val="33CC33"/>
                                      </p:to>
                                    </p:animClr>
                                    <p:set>
                                      <p:cBhvr>
                                        <p:cTn id="63" dur="2000" fill="hold"/>
                                        <p:tgtEl>
                                          <p:spTgt spid="68"/>
                                        </p:tgtEl>
                                        <p:attrNameLst>
                                          <p:attrName>fill.type</p:attrName>
                                        </p:attrNameLst>
                                      </p:cBhvr>
                                      <p:to>
                                        <p:strVal val="solid"/>
                                      </p:to>
                                    </p:set>
                                    <p:set>
                                      <p:cBhvr>
                                        <p:cTn id="64" dur="2000" fill="hold"/>
                                        <p:tgtEl>
                                          <p:spTgt spid="6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68"/>
                                        </p:tgtEl>
                                        <p:attrNameLst>
                                          <p:attrName>fillcolor</p:attrName>
                                        </p:attrNameLst>
                                      </p:cBhvr>
                                      <p:to>
                                        <a:schemeClr val="accent1"/>
                                      </p:to>
                                    </p:animClr>
                                    <p:set>
                                      <p:cBhvr>
                                        <p:cTn id="67" dur="2000" fill="hold"/>
                                        <p:tgtEl>
                                          <p:spTgt spid="68"/>
                                        </p:tgtEl>
                                        <p:attrNameLst>
                                          <p:attrName>fill.type</p:attrName>
                                        </p:attrNameLst>
                                      </p:cBhvr>
                                      <p:to>
                                        <p:strVal val="solid"/>
                                      </p:to>
                                    </p:set>
                                    <p:set>
                                      <p:cBhvr>
                                        <p:cTn id="68" dur="2000" fill="hold"/>
                                        <p:tgtEl>
                                          <p:spTgt spid="6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69"/>
                                        </p:tgtEl>
                                        <p:attrNameLst>
                                          <p:attrName>fillcolor</p:attrName>
                                        </p:attrNameLst>
                                      </p:cBhvr>
                                      <p:to>
                                        <a:srgbClr val="33CC33"/>
                                      </p:to>
                                    </p:animClr>
                                    <p:set>
                                      <p:cBhvr>
                                        <p:cTn id="71" dur="2000" fill="hold"/>
                                        <p:tgtEl>
                                          <p:spTgt spid="69"/>
                                        </p:tgtEl>
                                        <p:attrNameLst>
                                          <p:attrName>fill.type</p:attrName>
                                        </p:attrNameLst>
                                      </p:cBhvr>
                                      <p:to>
                                        <p:strVal val="solid"/>
                                      </p:to>
                                    </p:set>
                                    <p:set>
                                      <p:cBhvr>
                                        <p:cTn id="72" dur="2000" fill="hold"/>
                                        <p:tgtEl>
                                          <p:spTgt spid="6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69"/>
                                        </p:tgtEl>
                                        <p:attrNameLst>
                                          <p:attrName>fillcolor</p:attrName>
                                        </p:attrNameLst>
                                      </p:cBhvr>
                                      <p:to>
                                        <a:schemeClr val="accent1"/>
                                      </p:to>
                                    </p:animClr>
                                    <p:set>
                                      <p:cBhvr>
                                        <p:cTn id="75" dur="2000" fill="hold"/>
                                        <p:tgtEl>
                                          <p:spTgt spid="69"/>
                                        </p:tgtEl>
                                        <p:attrNameLst>
                                          <p:attrName>fill.type</p:attrName>
                                        </p:attrNameLst>
                                      </p:cBhvr>
                                      <p:to>
                                        <p:strVal val="solid"/>
                                      </p:to>
                                    </p:set>
                                    <p:set>
                                      <p:cBhvr>
                                        <p:cTn id="76" dur="20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70"/>
                                        </p:tgtEl>
                                        <p:attrNameLst>
                                          <p:attrName>fillcolor</p:attrName>
                                        </p:attrNameLst>
                                      </p:cBhvr>
                                      <p:to>
                                        <a:srgbClr val="33CC33"/>
                                      </p:to>
                                    </p:animClr>
                                    <p:set>
                                      <p:cBhvr>
                                        <p:cTn id="79" dur="2000" fill="hold"/>
                                        <p:tgtEl>
                                          <p:spTgt spid="70"/>
                                        </p:tgtEl>
                                        <p:attrNameLst>
                                          <p:attrName>fill.type</p:attrName>
                                        </p:attrNameLst>
                                      </p:cBhvr>
                                      <p:to>
                                        <p:strVal val="solid"/>
                                      </p:to>
                                    </p:set>
                                    <p:set>
                                      <p:cBhvr>
                                        <p:cTn id="80" dur="20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70"/>
                                        </p:tgtEl>
                                        <p:attrNameLst>
                                          <p:attrName>fillcolor</p:attrName>
                                        </p:attrNameLst>
                                      </p:cBhvr>
                                      <p:to>
                                        <a:schemeClr val="accent1"/>
                                      </p:to>
                                    </p:animClr>
                                    <p:set>
                                      <p:cBhvr>
                                        <p:cTn id="83" dur="2000" fill="hold"/>
                                        <p:tgtEl>
                                          <p:spTgt spid="70"/>
                                        </p:tgtEl>
                                        <p:attrNameLst>
                                          <p:attrName>fill.type</p:attrName>
                                        </p:attrNameLst>
                                      </p:cBhvr>
                                      <p:to>
                                        <p:strVal val="solid"/>
                                      </p:to>
                                    </p:set>
                                    <p:set>
                                      <p:cBhvr>
                                        <p:cTn id="84" dur="2000" fill="hold"/>
                                        <p:tgtEl>
                                          <p:spTgt spid="7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71"/>
                                        </p:tgtEl>
                                        <p:attrNameLst>
                                          <p:attrName>fillcolor</p:attrName>
                                        </p:attrNameLst>
                                      </p:cBhvr>
                                      <p:to>
                                        <a:srgbClr val="33CC33"/>
                                      </p:to>
                                    </p:animClr>
                                    <p:set>
                                      <p:cBhvr>
                                        <p:cTn id="87" dur="2000" fill="hold"/>
                                        <p:tgtEl>
                                          <p:spTgt spid="71"/>
                                        </p:tgtEl>
                                        <p:attrNameLst>
                                          <p:attrName>fill.type</p:attrName>
                                        </p:attrNameLst>
                                      </p:cBhvr>
                                      <p:to>
                                        <p:strVal val="solid"/>
                                      </p:to>
                                    </p:set>
                                    <p:set>
                                      <p:cBhvr>
                                        <p:cTn id="88" dur="2000" fill="hold"/>
                                        <p:tgtEl>
                                          <p:spTgt spid="71"/>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71"/>
                                        </p:tgtEl>
                                        <p:attrNameLst>
                                          <p:attrName>fillcolor</p:attrName>
                                        </p:attrNameLst>
                                      </p:cBhvr>
                                      <p:to>
                                        <a:schemeClr val="accent1"/>
                                      </p:to>
                                    </p:animClr>
                                    <p:set>
                                      <p:cBhvr>
                                        <p:cTn id="91" dur="2000" fill="hold"/>
                                        <p:tgtEl>
                                          <p:spTgt spid="71"/>
                                        </p:tgtEl>
                                        <p:attrNameLst>
                                          <p:attrName>fill.type</p:attrName>
                                        </p:attrNameLst>
                                      </p:cBhvr>
                                      <p:to>
                                        <p:strVal val="solid"/>
                                      </p:to>
                                    </p:set>
                                    <p:set>
                                      <p:cBhvr>
                                        <p:cTn id="92" dur="2000" fill="hold"/>
                                        <p:tgtEl>
                                          <p:spTgt spid="7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16"/>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2000" fill="hold"/>
                                        <p:tgtEl>
                                          <p:spTgt spid="44"/>
                                        </p:tgtEl>
                                        <p:attrNameLst>
                                          <p:attrName>fillcolor</p:attrName>
                                        </p:attrNameLst>
                                      </p:cBhvr>
                                      <p:to>
                                        <a:srgbClr val="009900"/>
                                      </p:to>
                                    </p:animClr>
                                    <p:set>
                                      <p:cBhvr>
                                        <p:cTn id="98" dur="2000" fill="hold"/>
                                        <p:tgtEl>
                                          <p:spTgt spid="44"/>
                                        </p:tgtEl>
                                        <p:attrNameLst>
                                          <p:attrName>fill.type</p:attrName>
                                        </p:attrNameLst>
                                      </p:cBhvr>
                                      <p:to>
                                        <p:strVal val="solid"/>
                                      </p:to>
                                    </p:set>
                                    <p:set>
                                      <p:cBhvr>
                                        <p:cTn id="99" dur="2000" fill="hold"/>
                                        <p:tgtEl>
                                          <p:spTgt spid="44"/>
                                        </p:tgtEl>
                                        <p:attrNameLst>
                                          <p:attrName>fill.on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0" presetID="1" presetClass="emph" presetSubtype="2" fill="hold" nodeType="withEffect">
                                  <p:stCondLst>
                                    <p:cond delay="0"/>
                                  </p:stCondLst>
                                  <p:childTnLst>
                                    <p:animClr clrSpc="rgb" dir="cw">
                                      <p:cBhvr>
                                        <p:cTn id="101" dur="2000" fill="hold"/>
                                        <p:tgtEl>
                                          <p:spTgt spid="47"/>
                                        </p:tgtEl>
                                        <p:attrNameLst>
                                          <p:attrName>fillcolor</p:attrName>
                                        </p:attrNameLst>
                                      </p:cBhvr>
                                      <p:to>
                                        <a:srgbClr val="009900"/>
                                      </p:to>
                                    </p:animClr>
                                    <p:set>
                                      <p:cBhvr>
                                        <p:cTn id="102" dur="2000" fill="hold"/>
                                        <p:tgtEl>
                                          <p:spTgt spid="47"/>
                                        </p:tgtEl>
                                        <p:attrNameLst>
                                          <p:attrName>fill.type</p:attrName>
                                        </p:attrNameLst>
                                      </p:cBhvr>
                                      <p:to>
                                        <p:strVal val="solid"/>
                                      </p:to>
                                    </p:set>
                                    <p:set>
                                      <p:cBhvr>
                                        <p:cTn id="103" dur="2000" fill="hold"/>
                                        <p:tgtEl>
                                          <p:spTgt spid="47"/>
                                        </p:tgtEl>
                                        <p:attrNameLst>
                                          <p:attrName>fill.on</p:attrName>
                                        </p:attrNameLst>
                                      </p:cBhvr>
                                      <p:to>
                                        <p:strVal val="true"/>
                                      </p:to>
                                    </p:set>
                                  </p:childTnLst>
                                </p:cTn>
                              </p:par>
                            </p:childTnLst>
                          </p:cTn>
                        </p:par>
                        <p:par>
                          <p:cTn id="104" fill="hold">
                            <p:stCondLst>
                              <p:cond delay="2000"/>
                            </p:stCondLst>
                            <p:childTnLst>
                              <p:par>
                                <p:cTn id="105" presetID="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par>
                          <p:cTn id="107" fill="hold">
                            <p:stCondLst>
                              <p:cond delay="2000"/>
                            </p:stCondLst>
                            <p:childTnLst>
                              <p:par>
                                <p:cTn id="108" presetID="1" presetClass="emph" presetSubtype="2" fill="hold" nodeType="afterEffect">
                                  <p:stCondLst>
                                    <p:cond delay="0"/>
                                  </p:stCondLst>
                                  <p:childTnLst>
                                    <p:animClr clrSpc="rgb" dir="cw">
                                      <p:cBhvr>
                                        <p:cTn id="109" dur="2000" fill="hold"/>
                                        <p:tgtEl>
                                          <p:spTgt spid="44"/>
                                        </p:tgtEl>
                                        <p:attrNameLst>
                                          <p:attrName>fillcolor</p:attrName>
                                        </p:attrNameLst>
                                      </p:cBhvr>
                                      <p:to>
                                        <a:schemeClr val="accent1"/>
                                      </p:to>
                                    </p:animClr>
                                    <p:set>
                                      <p:cBhvr>
                                        <p:cTn id="110" dur="2000" fill="hold"/>
                                        <p:tgtEl>
                                          <p:spTgt spid="44"/>
                                        </p:tgtEl>
                                        <p:attrNameLst>
                                          <p:attrName>fill.type</p:attrName>
                                        </p:attrNameLst>
                                      </p:cBhvr>
                                      <p:to>
                                        <p:strVal val="solid"/>
                                      </p:to>
                                    </p:set>
                                    <p:set>
                                      <p:cBhvr>
                                        <p:cTn id="111" dur="2000" fill="hold"/>
                                        <p:tgtEl>
                                          <p:spTgt spid="44"/>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2000" fill="hold"/>
                                        <p:tgtEl>
                                          <p:spTgt spid="47"/>
                                        </p:tgtEl>
                                        <p:attrNameLst>
                                          <p:attrName>fillcolor</p:attrName>
                                        </p:attrNameLst>
                                      </p:cBhvr>
                                      <p:to>
                                        <a:schemeClr val="accent1"/>
                                      </p:to>
                                    </p:animClr>
                                    <p:set>
                                      <p:cBhvr>
                                        <p:cTn id="114" dur="2000" fill="hold"/>
                                        <p:tgtEl>
                                          <p:spTgt spid="47"/>
                                        </p:tgtEl>
                                        <p:attrNameLst>
                                          <p:attrName>fill.type</p:attrName>
                                        </p:attrNameLst>
                                      </p:cBhvr>
                                      <p:to>
                                        <p:strVal val="solid"/>
                                      </p:to>
                                    </p:set>
                                    <p:set>
                                      <p:cBhvr>
                                        <p:cTn id="115" dur="2000" fill="hold"/>
                                        <p:tgtEl>
                                          <p:spTgt spid="47"/>
                                        </p:tgtEl>
                                        <p:attrNameLst>
                                          <p:attrName>fill.on</p:attrName>
                                        </p:attrNameLst>
                                      </p:cBhvr>
                                      <p:to>
                                        <p:strVal val="true"/>
                                      </p:to>
                                    </p:set>
                                  </p:childTnLst>
                                </p:cTn>
                              </p:par>
                            </p:childTnLst>
                          </p:cTn>
                        </p:par>
                      </p:childTnLst>
                    </p:cTn>
                  </p:par>
                </p:childTnLst>
              </p:cTn>
              <p:nextCondLst>
                <p:cond evt="onClick" delay="0">
                  <p:tgtEl>
                    <p:spTgt spid="16"/>
                  </p:tgtEl>
                </p:cond>
              </p:nextCondLst>
            </p:seq>
          </p:childTnLst>
        </p:cTn>
      </p:par>
    </p:tnLst>
    <p:bldLst>
      <p:bldP spid="44"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2 Grupo"/>
          <p:cNvGrpSpPr/>
          <p:nvPr/>
        </p:nvGrpSpPr>
        <p:grpSpPr>
          <a:xfrm>
            <a:off x="2980342" y="951241"/>
            <a:ext cx="6122494" cy="5082495"/>
            <a:chOff x="2980342" y="951241"/>
            <a:chExt cx="6122494" cy="5082495"/>
          </a:xfrm>
        </p:grpSpPr>
        <p:sp>
          <p:nvSpPr>
            <p:cNvPr id="40" name="Rechteck 36"/>
            <p:cNvSpPr/>
            <p:nvPr/>
          </p:nvSpPr>
          <p:spPr bwMode="gray">
            <a:xfrm>
              <a:off x="2980344" y="951241"/>
              <a:ext cx="6122492" cy="5082495"/>
            </a:xfrm>
            <a:prstGeom prst="rect">
              <a:avLst/>
            </a:prstGeom>
            <a:solidFill>
              <a:schemeClr val="bg1"/>
            </a:solidFill>
            <a:ln w="12700">
              <a:solidFill>
                <a:srgbClr val="C0C0C0"/>
              </a:solidFill>
              <a:miter lim="800000"/>
              <a:headEnd/>
              <a:tailEnd/>
            </a:ln>
            <a:effectLst>
              <a:outerShdw blurRad="127000" dist="63500" dir="2700000" algn="tl" rotWithShape="0">
                <a:prstClr val="black">
                  <a:alpha val="40000"/>
                </a:prstClr>
              </a:outerShdw>
            </a:effectLst>
          </p:spPr>
          <p:txBody>
            <a:bodyPr lIns="36000" tIns="36000" rIns="72000" bIns="36000" anchor="ctr"/>
            <a:lstStyle/>
            <a:p>
              <a:pPr marL="285750" indent="-285750" algn="just" fontAlgn="base">
                <a:spcBef>
                  <a:spcPct val="0"/>
                </a:spcBef>
                <a:spcAft>
                  <a:spcPct val="0"/>
                </a:spcAft>
                <a:buFont typeface="Arial" panose="020B0604020202020204" pitchFamily="34" charset="0"/>
                <a:buChar char="•"/>
              </a:pPr>
              <a:r>
                <a:rPr lang="es-CL" sz="1200" dirty="0">
                  <a:solidFill>
                    <a:prstClr val="black"/>
                  </a:solidFill>
                  <a:latin typeface="Arial" panose="020B0604020202020204" pitchFamily="34" charset="0"/>
                  <a:cs typeface="Arial" panose="020B0604020202020204" pitchFamily="34" charset="0"/>
                </a:rPr>
                <a:t>.</a:t>
              </a:r>
            </a:p>
          </p:txBody>
        </p:sp>
        <p:sp>
          <p:nvSpPr>
            <p:cNvPr id="98" name="Rectangle 2"/>
            <p:cNvSpPr>
              <a:spLocks noChangeArrowheads="1"/>
            </p:cNvSpPr>
            <p:nvPr/>
          </p:nvSpPr>
          <p:spPr bwMode="auto">
            <a:xfrm>
              <a:off x="2980342" y="970629"/>
              <a:ext cx="6109041"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algn="ctr" fontAlgn="base">
                <a:spcBef>
                  <a:spcPct val="0"/>
                </a:spcBef>
                <a:spcAft>
                  <a:spcPct val="0"/>
                </a:spcAft>
              </a:pPr>
              <a:r>
                <a:rPr lang="es-CL" altLang="es-CL" b="1" dirty="0">
                  <a:solidFill>
                    <a:prstClr val="white"/>
                  </a:solidFill>
                </a:rPr>
                <a:t>* </a:t>
              </a:r>
              <a:r>
                <a:rPr lang="es-CL" altLang="es-CL" b="1" dirty="0" smtClean="0">
                  <a:solidFill>
                    <a:srgbClr val="4F81BD"/>
                  </a:solidFill>
                </a:rPr>
                <a:t>Pruebas (Resolución Observaciones)</a:t>
              </a:r>
              <a:endParaRPr lang="es-CL" altLang="es-CL" b="1" dirty="0">
                <a:solidFill>
                  <a:srgbClr val="4F81BD"/>
                </a:solidFill>
              </a:endParaRPr>
            </a:p>
          </p:txBody>
        </p:sp>
        <p:grpSp>
          <p:nvGrpSpPr>
            <p:cNvPr id="120" name="119 Grupo"/>
            <p:cNvGrpSpPr/>
            <p:nvPr/>
          </p:nvGrpSpPr>
          <p:grpSpPr>
            <a:xfrm>
              <a:off x="3132426" y="1984116"/>
              <a:ext cx="5838750" cy="3733498"/>
              <a:chOff x="1547813" y="1455738"/>
              <a:chExt cx="5838750" cy="3733498"/>
            </a:xfrm>
          </p:grpSpPr>
          <p:sp>
            <p:nvSpPr>
              <p:cNvPr id="121" name="Text Box 4"/>
              <p:cNvSpPr txBox="1">
                <a:spLocks noChangeArrowheads="1"/>
              </p:cNvSpPr>
              <p:nvPr/>
            </p:nvSpPr>
            <p:spPr bwMode="auto">
              <a:xfrm>
                <a:off x="1547813" y="2994682"/>
                <a:ext cx="1499551" cy="58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r">
                  <a:spcBef>
                    <a:spcPct val="0"/>
                  </a:spcBef>
                  <a:buClrTx/>
                  <a:buFontTx/>
                  <a:buNone/>
                  <a:defRPr/>
                </a:pPr>
                <a:r>
                  <a:rPr lang="es-CL" altLang="es-CL" sz="1600" kern="0" smtClean="0">
                    <a:solidFill>
                      <a:srgbClr val="648A04"/>
                    </a:solidFill>
                  </a:rPr>
                  <a:t>Corrección de </a:t>
                </a:r>
              </a:p>
              <a:p>
                <a:pPr algn="r">
                  <a:spcBef>
                    <a:spcPct val="0"/>
                  </a:spcBef>
                  <a:buClrTx/>
                  <a:buFontTx/>
                  <a:buNone/>
                  <a:defRPr/>
                </a:pPr>
                <a:r>
                  <a:rPr lang="es-CL" altLang="es-CL" sz="1600" kern="0" smtClean="0">
                    <a:solidFill>
                      <a:srgbClr val="648A04"/>
                    </a:solidFill>
                  </a:rPr>
                  <a:t>defectos</a:t>
                </a:r>
                <a:endParaRPr lang="es-CL" altLang="es-CL" sz="1600" kern="0" smtClean="0">
                  <a:solidFill>
                    <a:srgbClr val="759F03"/>
                  </a:solidFill>
                </a:endParaRPr>
              </a:p>
            </p:txBody>
          </p:sp>
          <p:sp>
            <p:nvSpPr>
              <p:cNvPr id="122" name="AutoShape 3"/>
              <p:cNvSpPr>
                <a:spLocks noChangeArrowheads="1"/>
              </p:cNvSpPr>
              <p:nvPr/>
            </p:nvSpPr>
            <p:spPr bwMode="auto">
              <a:xfrm rot="5400000">
                <a:off x="2944599" y="2963252"/>
                <a:ext cx="667666" cy="647736"/>
              </a:xfrm>
              <a:prstGeom prst="rightArrow">
                <a:avLst>
                  <a:gd name="adj1" fmla="val 50000"/>
                  <a:gd name="adj2" fmla="val 38907"/>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25" name="Text Box 5"/>
              <p:cNvSpPr txBox="1">
                <a:spLocks noChangeArrowheads="1"/>
              </p:cNvSpPr>
              <p:nvPr/>
            </p:nvSpPr>
            <p:spPr bwMode="auto">
              <a:xfrm>
                <a:off x="1701958" y="2361711"/>
                <a:ext cx="2808442" cy="581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600" kern="0" dirty="0" smtClean="0"/>
                  <a:t>Informe con el resultado de las pruebas (ALM)</a:t>
                </a:r>
              </a:p>
            </p:txBody>
          </p:sp>
          <p:sp>
            <p:nvSpPr>
              <p:cNvPr id="126" name="Text Box 6"/>
              <p:cNvSpPr txBox="1">
                <a:spLocks noChangeArrowheads="1"/>
              </p:cNvSpPr>
              <p:nvPr/>
            </p:nvSpPr>
            <p:spPr bwMode="auto">
              <a:xfrm>
                <a:off x="1701958" y="3778525"/>
                <a:ext cx="2808442" cy="58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600" kern="0" dirty="0" smtClean="0"/>
                  <a:t>Componentes de software por probar</a:t>
                </a:r>
              </a:p>
            </p:txBody>
          </p:sp>
          <p:pic>
            <p:nvPicPr>
              <p:cNvPr id="127" name="Picture 7" descr="documents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11646" y="1455738"/>
                <a:ext cx="990655" cy="990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18" descr="mantenimient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86133" y="2627188"/>
                <a:ext cx="1095436" cy="117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AutoShape 3"/>
              <p:cNvSpPr>
                <a:spLocks noChangeArrowheads="1"/>
              </p:cNvSpPr>
              <p:nvPr/>
            </p:nvSpPr>
            <p:spPr bwMode="auto">
              <a:xfrm rot="18842010">
                <a:off x="4282897" y="3799372"/>
                <a:ext cx="667666" cy="647736"/>
              </a:xfrm>
              <a:prstGeom prst="rightArrow">
                <a:avLst>
                  <a:gd name="adj1" fmla="val 50000"/>
                  <a:gd name="adj2" fmla="val 38907"/>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30" name="AutoShape 3"/>
              <p:cNvSpPr>
                <a:spLocks noChangeArrowheads="1"/>
              </p:cNvSpPr>
              <p:nvPr/>
            </p:nvSpPr>
            <p:spPr bwMode="auto">
              <a:xfrm rot="13348171">
                <a:off x="4186130" y="1948193"/>
                <a:ext cx="667590" cy="647810"/>
              </a:xfrm>
              <a:prstGeom prst="rightArrow">
                <a:avLst>
                  <a:gd name="adj1" fmla="val 50000"/>
                  <a:gd name="adj2" fmla="val 38907"/>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31" name="Text Box 4"/>
              <p:cNvSpPr txBox="1">
                <a:spLocks noChangeArrowheads="1"/>
              </p:cNvSpPr>
              <p:nvPr/>
            </p:nvSpPr>
            <p:spPr bwMode="auto">
              <a:xfrm>
                <a:off x="5478134" y="1856529"/>
                <a:ext cx="1244864" cy="83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r">
                  <a:spcBef>
                    <a:spcPct val="0"/>
                  </a:spcBef>
                  <a:buClrTx/>
                  <a:buFontTx/>
                  <a:buNone/>
                  <a:defRPr/>
                </a:pPr>
                <a:r>
                  <a:rPr lang="es-CL" altLang="es-CL" sz="1600" kern="0" dirty="0" smtClean="0">
                    <a:solidFill>
                      <a:srgbClr val="648A04"/>
                    </a:solidFill>
                  </a:rPr>
                  <a:t>Ejecución </a:t>
                </a:r>
              </a:p>
              <a:p>
                <a:pPr algn="r">
                  <a:spcBef>
                    <a:spcPct val="0"/>
                  </a:spcBef>
                  <a:buClrTx/>
                  <a:buFontTx/>
                  <a:buNone/>
                  <a:defRPr/>
                </a:pPr>
                <a:r>
                  <a:rPr lang="es-CL" altLang="es-CL" sz="1600" kern="0" dirty="0" smtClean="0">
                    <a:solidFill>
                      <a:srgbClr val="648A04"/>
                    </a:solidFill>
                  </a:rPr>
                  <a:t>de </a:t>
                </a:r>
              </a:p>
              <a:p>
                <a:pPr algn="r">
                  <a:spcBef>
                    <a:spcPct val="0"/>
                  </a:spcBef>
                  <a:buClrTx/>
                  <a:buFontTx/>
                  <a:buNone/>
                  <a:defRPr/>
                </a:pPr>
                <a:r>
                  <a:rPr lang="es-CL" altLang="es-CL" sz="1600" kern="0" dirty="0" smtClean="0">
                    <a:solidFill>
                      <a:srgbClr val="648A04"/>
                    </a:solidFill>
                  </a:rPr>
                  <a:t>Pruebas</a:t>
                </a:r>
                <a:endParaRPr lang="es-CL" altLang="es-CL" sz="1600" kern="0" dirty="0" smtClean="0">
                  <a:solidFill>
                    <a:srgbClr val="759F03"/>
                  </a:solidFill>
                </a:endParaRPr>
              </a:p>
            </p:txBody>
          </p:sp>
          <p:sp>
            <p:nvSpPr>
              <p:cNvPr id="132" name="Text Box 6"/>
              <p:cNvSpPr txBox="1">
                <a:spLocks noChangeArrowheads="1"/>
              </p:cNvSpPr>
              <p:nvPr/>
            </p:nvSpPr>
            <p:spPr bwMode="auto">
              <a:xfrm>
                <a:off x="4578121" y="4604362"/>
                <a:ext cx="2808442" cy="58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600" kern="0" dirty="0" smtClean="0"/>
                  <a:t>Componentes de software certificados por QA</a:t>
                </a:r>
              </a:p>
            </p:txBody>
          </p:sp>
          <p:sp>
            <p:nvSpPr>
              <p:cNvPr id="133" name="AutoShape 3"/>
              <p:cNvSpPr>
                <a:spLocks noChangeArrowheads="1"/>
              </p:cNvSpPr>
              <p:nvPr/>
            </p:nvSpPr>
            <p:spPr bwMode="auto">
              <a:xfrm rot="2761522">
                <a:off x="5717968" y="3144464"/>
                <a:ext cx="667666" cy="647736"/>
              </a:xfrm>
              <a:prstGeom prst="rightArrow">
                <a:avLst>
                  <a:gd name="adj1" fmla="val 50000"/>
                  <a:gd name="adj2" fmla="val 38907"/>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grpSp>
            <p:nvGrpSpPr>
              <p:cNvPr id="134" name="Group 14"/>
              <p:cNvGrpSpPr>
                <a:grpSpLocks/>
              </p:cNvGrpSpPr>
              <p:nvPr/>
            </p:nvGrpSpPr>
            <p:grpSpPr bwMode="auto">
              <a:xfrm>
                <a:off x="2989507" y="4491011"/>
                <a:ext cx="577850" cy="349250"/>
                <a:chOff x="2913" y="3640"/>
                <a:chExt cx="364" cy="220"/>
              </a:xfrm>
            </p:grpSpPr>
            <p:sp>
              <p:nvSpPr>
                <p:cNvPr id="140" name="AutoShape 15"/>
                <p:cNvSpPr>
                  <a:spLocks noChangeArrowheads="1"/>
                </p:cNvSpPr>
                <p:nvPr/>
              </p:nvSpPr>
              <p:spPr bwMode="auto">
                <a:xfrm>
                  <a:off x="2913" y="364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41" name="Text Box 16"/>
                <p:cNvSpPr txBox="1">
                  <a:spLocks noChangeArrowheads="1"/>
                </p:cNvSpPr>
                <p:nvPr/>
              </p:nvSpPr>
              <p:spPr bwMode="auto">
                <a:xfrm>
                  <a:off x="2928" y="364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dirty="0" smtClean="0"/>
                    <a:t>Caso de</a:t>
                  </a:r>
                </a:p>
                <a:p>
                  <a:pPr algn="ctr" eaLnBrk="0" hangingPunct="0">
                    <a:spcBef>
                      <a:spcPct val="0"/>
                    </a:spcBef>
                    <a:buClrTx/>
                    <a:buFontTx/>
                    <a:buNone/>
                    <a:defRPr/>
                  </a:pPr>
                  <a:r>
                    <a:rPr lang="es-ES" altLang="es-CL" sz="800" kern="0" dirty="0" smtClean="0"/>
                    <a:t>Uso 1</a:t>
                  </a:r>
                  <a:endParaRPr lang="es-ES" altLang="es-CL" sz="1200" kern="0" dirty="0" smtClean="0"/>
                </a:p>
              </p:txBody>
            </p:sp>
          </p:grpSp>
          <p:grpSp>
            <p:nvGrpSpPr>
              <p:cNvPr id="135" name="Group 20"/>
              <p:cNvGrpSpPr>
                <a:grpSpLocks/>
              </p:cNvGrpSpPr>
              <p:nvPr/>
            </p:nvGrpSpPr>
            <p:grpSpPr bwMode="auto">
              <a:xfrm>
                <a:off x="5619554" y="4070962"/>
                <a:ext cx="1014412" cy="533400"/>
                <a:chOff x="1019" y="1210"/>
                <a:chExt cx="639" cy="336"/>
              </a:xfrm>
            </p:grpSpPr>
            <p:grpSp>
              <p:nvGrpSpPr>
                <p:cNvPr id="136" name="Group 14"/>
                <p:cNvGrpSpPr>
                  <a:grpSpLocks/>
                </p:cNvGrpSpPr>
                <p:nvPr/>
              </p:nvGrpSpPr>
              <p:grpSpPr bwMode="auto">
                <a:xfrm>
                  <a:off x="1019" y="1250"/>
                  <a:ext cx="364" cy="220"/>
                  <a:chOff x="2913" y="3640"/>
                  <a:chExt cx="364" cy="220"/>
                </a:xfrm>
              </p:grpSpPr>
              <p:sp>
                <p:nvSpPr>
                  <p:cNvPr id="138" name="AutoShape 15"/>
                  <p:cNvSpPr>
                    <a:spLocks noChangeArrowheads="1"/>
                  </p:cNvSpPr>
                  <p:nvPr/>
                </p:nvSpPr>
                <p:spPr bwMode="auto">
                  <a:xfrm>
                    <a:off x="2913" y="364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39" name="Text Box 16"/>
                  <p:cNvSpPr txBox="1">
                    <a:spLocks noChangeArrowheads="1"/>
                  </p:cNvSpPr>
                  <p:nvPr/>
                </p:nvSpPr>
                <p:spPr bwMode="auto">
                  <a:xfrm>
                    <a:off x="2928" y="364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dirty="0" smtClean="0"/>
                      <a:t>Caso de</a:t>
                    </a:r>
                  </a:p>
                  <a:p>
                    <a:pPr algn="ctr" eaLnBrk="0" hangingPunct="0">
                      <a:spcBef>
                        <a:spcPct val="0"/>
                      </a:spcBef>
                      <a:buClrTx/>
                      <a:buFontTx/>
                      <a:buNone/>
                      <a:defRPr/>
                    </a:pPr>
                    <a:r>
                      <a:rPr lang="es-ES" altLang="es-CL" sz="800" kern="0" dirty="0" smtClean="0"/>
                      <a:t>Uso 1</a:t>
                    </a:r>
                    <a:endParaRPr lang="es-ES" altLang="es-CL" sz="1200" kern="0" dirty="0" smtClean="0"/>
                  </a:p>
                </p:txBody>
              </p:sp>
            </p:grpSp>
            <p:pic>
              <p:nvPicPr>
                <p:cNvPr id="137" name="Picture 17" descr="button_ok"/>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22" y="1210"/>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
        <p:nvSpPr>
          <p:cNvPr id="61" name="10 Pentágono"/>
          <p:cNvSpPr/>
          <p:nvPr/>
        </p:nvSpPr>
        <p:spPr>
          <a:xfrm>
            <a:off x="0"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Usuario</a:t>
            </a:r>
          </a:p>
        </p:txBody>
      </p:sp>
      <p:sp>
        <p:nvSpPr>
          <p:cNvPr id="62" name="10 Pentágono"/>
          <p:cNvSpPr/>
          <p:nvPr/>
        </p:nvSpPr>
        <p:spPr>
          <a:xfrm>
            <a:off x="770610" y="513238"/>
            <a:ext cx="88337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Gestor Demanda</a:t>
            </a:r>
          </a:p>
        </p:txBody>
      </p:sp>
      <p:sp>
        <p:nvSpPr>
          <p:cNvPr id="63" name="10 Pentágono"/>
          <p:cNvSpPr/>
          <p:nvPr/>
        </p:nvSpPr>
        <p:spPr>
          <a:xfrm>
            <a:off x="2440771" y="511085"/>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Comité Prioridad</a:t>
            </a:r>
          </a:p>
        </p:txBody>
      </p:sp>
      <p:sp>
        <p:nvSpPr>
          <p:cNvPr id="64" name="10 Pentágono"/>
          <p:cNvSpPr/>
          <p:nvPr/>
        </p:nvSpPr>
        <p:spPr>
          <a:xfrm>
            <a:off x="321138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PMO</a:t>
            </a:r>
          </a:p>
        </p:txBody>
      </p:sp>
      <p:sp>
        <p:nvSpPr>
          <p:cNvPr id="65" name="10 Pentágono"/>
          <p:cNvSpPr/>
          <p:nvPr/>
        </p:nvSpPr>
        <p:spPr>
          <a:xfrm>
            <a:off x="398199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Líder de Proyecto</a:t>
            </a:r>
          </a:p>
        </p:txBody>
      </p:sp>
      <p:sp>
        <p:nvSpPr>
          <p:cNvPr id="66" name="10 Pentágono"/>
          <p:cNvSpPr/>
          <p:nvPr/>
        </p:nvSpPr>
        <p:spPr>
          <a:xfrm>
            <a:off x="5618487" y="529904"/>
            <a:ext cx="878186"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Equipo</a:t>
            </a:r>
          </a:p>
          <a:p>
            <a:pPr algn="ctr" fontAlgn="base">
              <a:spcBef>
                <a:spcPct val="0"/>
              </a:spcBef>
              <a:spcAft>
                <a:spcPct val="0"/>
              </a:spcAft>
            </a:pPr>
            <a:r>
              <a:rPr lang="es-CL" sz="1000" b="1" dirty="0">
                <a:solidFill>
                  <a:prstClr val="white"/>
                </a:solidFill>
              </a:rPr>
              <a:t>Desarrollo</a:t>
            </a:r>
          </a:p>
        </p:txBody>
      </p:sp>
      <p:sp>
        <p:nvSpPr>
          <p:cNvPr id="67" name="10 Pentágono"/>
          <p:cNvSpPr/>
          <p:nvPr/>
        </p:nvSpPr>
        <p:spPr>
          <a:xfrm>
            <a:off x="4728256" y="507674"/>
            <a:ext cx="890231" cy="405886"/>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Arquitecto</a:t>
            </a:r>
          </a:p>
        </p:txBody>
      </p:sp>
      <p:sp>
        <p:nvSpPr>
          <p:cNvPr id="68" name="10 Pentágono"/>
          <p:cNvSpPr/>
          <p:nvPr/>
        </p:nvSpPr>
        <p:spPr>
          <a:xfrm>
            <a:off x="1541220" y="513237"/>
            <a:ext cx="89955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Ingeniero Procesos</a:t>
            </a:r>
          </a:p>
        </p:txBody>
      </p:sp>
      <p:sp>
        <p:nvSpPr>
          <p:cNvPr id="69" name="10 Pentágono"/>
          <p:cNvSpPr/>
          <p:nvPr/>
        </p:nvSpPr>
        <p:spPr>
          <a:xfrm>
            <a:off x="6496673" y="529904"/>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err="1">
                <a:solidFill>
                  <a:prstClr val="white"/>
                </a:solidFill>
              </a:rPr>
              <a:t>Testing</a:t>
            </a:r>
            <a:endParaRPr lang="es-CL" sz="1000" b="1" dirty="0">
              <a:solidFill>
                <a:prstClr val="white"/>
              </a:solidFill>
            </a:endParaRPr>
          </a:p>
        </p:txBody>
      </p:sp>
      <p:sp>
        <p:nvSpPr>
          <p:cNvPr id="70" name="10 Pentágono"/>
          <p:cNvSpPr/>
          <p:nvPr/>
        </p:nvSpPr>
        <p:spPr>
          <a:xfrm>
            <a:off x="7267283" y="540132"/>
            <a:ext cx="87784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Producción</a:t>
            </a:r>
          </a:p>
        </p:txBody>
      </p:sp>
      <p:sp>
        <p:nvSpPr>
          <p:cNvPr id="71" name="10 Pentágono"/>
          <p:cNvSpPr/>
          <p:nvPr/>
        </p:nvSpPr>
        <p:spPr>
          <a:xfrm>
            <a:off x="8145131" y="543351"/>
            <a:ext cx="102163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Fábrica Continuidad</a:t>
            </a:r>
          </a:p>
        </p:txBody>
      </p:sp>
      <p:sp>
        <p:nvSpPr>
          <p:cNvPr id="16" name="AutoShape 38"/>
          <p:cNvSpPr>
            <a:spLocks noChangeArrowheads="1"/>
          </p:cNvSpPr>
          <p:nvPr>
            <p:custDataLst>
              <p:tags r:id="rId1"/>
            </p:custDataLst>
          </p:nvPr>
        </p:nvSpPr>
        <p:spPr bwMode="auto">
          <a:xfrm>
            <a:off x="783050" y="1113437"/>
            <a:ext cx="2197293" cy="457992"/>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Modelo de Negocio</a:t>
            </a:r>
            <a:endParaRPr lang="en-US" sz="1500" b="1" dirty="0">
              <a:solidFill>
                <a:prstClr val="white"/>
              </a:solidFill>
            </a:endParaRPr>
          </a:p>
        </p:txBody>
      </p:sp>
      <p:sp>
        <p:nvSpPr>
          <p:cNvPr id="17" name="AutoShape 38"/>
          <p:cNvSpPr>
            <a:spLocks noChangeArrowheads="1"/>
          </p:cNvSpPr>
          <p:nvPr>
            <p:custDataLst>
              <p:tags r:id="rId2"/>
            </p:custDataLst>
          </p:nvPr>
        </p:nvSpPr>
        <p:spPr bwMode="auto">
          <a:xfrm>
            <a:off x="783050" y="1571429"/>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Requerimientos</a:t>
            </a:r>
            <a:endParaRPr lang="en-US" sz="1500" b="1" dirty="0">
              <a:solidFill>
                <a:prstClr val="white"/>
              </a:solidFill>
            </a:endParaRPr>
          </a:p>
        </p:txBody>
      </p:sp>
      <p:sp>
        <p:nvSpPr>
          <p:cNvPr id="20" name="AutoShape 38"/>
          <p:cNvSpPr>
            <a:spLocks noChangeArrowheads="1"/>
          </p:cNvSpPr>
          <p:nvPr>
            <p:custDataLst>
              <p:tags r:id="rId3"/>
            </p:custDataLst>
          </p:nvPr>
        </p:nvSpPr>
        <p:spPr bwMode="auto">
          <a:xfrm>
            <a:off x="783050" y="2058375"/>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Análisis y Diseño</a:t>
            </a:r>
            <a:endParaRPr lang="en-US" sz="1500" b="1" dirty="0">
              <a:solidFill>
                <a:prstClr val="white"/>
              </a:solidFill>
            </a:endParaRPr>
          </a:p>
        </p:txBody>
      </p:sp>
      <p:sp>
        <p:nvSpPr>
          <p:cNvPr id="21" name="AutoShape 38"/>
          <p:cNvSpPr>
            <a:spLocks noChangeArrowheads="1"/>
          </p:cNvSpPr>
          <p:nvPr>
            <p:custDataLst>
              <p:tags r:id="rId4"/>
            </p:custDataLst>
          </p:nvPr>
        </p:nvSpPr>
        <p:spPr bwMode="auto">
          <a:xfrm>
            <a:off x="783050" y="2545196"/>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Codificación</a:t>
            </a:r>
            <a:endParaRPr lang="en-US" sz="1500" b="1" dirty="0">
              <a:solidFill>
                <a:prstClr val="white"/>
              </a:solidFill>
            </a:endParaRPr>
          </a:p>
        </p:txBody>
      </p:sp>
      <p:sp>
        <p:nvSpPr>
          <p:cNvPr id="22" name="AutoShape 38"/>
          <p:cNvSpPr>
            <a:spLocks noChangeArrowheads="1"/>
          </p:cNvSpPr>
          <p:nvPr>
            <p:custDataLst>
              <p:tags r:id="rId5"/>
            </p:custDataLst>
          </p:nvPr>
        </p:nvSpPr>
        <p:spPr bwMode="auto">
          <a:xfrm>
            <a:off x="783050" y="2985005"/>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white"/>
                </a:solidFill>
              </a:rPr>
              <a:t>Testing</a:t>
            </a:r>
            <a:endParaRPr lang="en-US" sz="1500" b="1" dirty="0">
              <a:solidFill>
                <a:prstClr val="white"/>
              </a:solidFill>
            </a:endParaRPr>
          </a:p>
        </p:txBody>
      </p:sp>
      <p:sp>
        <p:nvSpPr>
          <p:cNvPr id="24" name="AutoShape 38"/>
          <p:cNvSpPr>
            <a:spLocks noChangeArrowheads="1"/>
          </p:cNvSpPr>
          <p:nvPr>
            <p:custDataLst>
              <p:tags r:id="rId6"/>
            </p:custDataLst>
          </p:nvPr>
        </p:nvSpPr>
        <p:spPr bwMode="auto">
          <a:xfrm>
            <a:off x="783050" y="3450700"/>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Despliegue</a:t>
            </a:r>
            <a:endParaRPr lang="en-US" sz="1500" b="1" dirty="0">
              <a:solidFill>
                <a:prstClr val="white"/>
              </a:solidFill>
            </a:endParaRPr>
          </a:p>
        </p:txBody>
      </p:sp>
      <p:sp>
        <p:nvSpPr>
          <p:cNvPr id="26" name="AutoShape 38"/>
          <p:cNvSpPr>
            <a:spLocks noChangeArrowheads="1"/>
          </p:cNvSpPr>
          <p:nvPr>
            <p:custDataLst>
              <p:tags r:id="rId7"/>
            </p:custDataLst>
          </p:nvPr>
        </p:nvSpPr>
        <p:spPr bwMode="auto">
          <a:xfrm>
            <a:off x="783050" y="3920654"/>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Continuidad</a:t>
            </a:r>
            <a:endParaRPr lang="en-US" sz="1500" b="1" dirty="0">
              <a:solidFill>
                <a:prstClr val="white"/>
              </a:solidFill>
            </a:endParaRPr>
          </a:p>
        </p:txBody>
      </p:sp>
      <p:sp>
        <p:nvSpPr>
          <p:cNvPr id="27" name="AutoShape 38"/>
          <p:cNvSpPr>
            <a:spLocks noChangeArrowheads="1"/>
          </p:cNvSpPr>
          <p:nvPr>
            <p:custDataLst>
              <p:tags r:id="rId8"/>
            </p:custDataLst>
          </p:nvPr>
        </p:nvSpPr>
        <p:spPr bwMode="auto">
          <a:xfrm>
            <a:off x="783050" y="5472213"/>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 Ambientes</a:t>
            </a:r>
            <a:endParaRPr lang="en-US" sz="1500" b="1" dirty="0">
              <a:solidFill>
                <a:prstClr val="white"/>
              </a:solidFill>
            </a:endParaRPr>
          </a:p>
        </p:txBody>
      </p:sp>
      <p:sp>
        <p:nvSpPr>
          <p:cNvPr id="28" name="AutoShape 38"/>
          <p:cNvSpPr>
            <a:spLocks noChangeArrowheads="1"/>
          </p:cNvSpPr>
          <p:nvPr>
            <p:custDataLst>
              <p:tags r:id="rId9"/>
            </p:custDataLst>
          </p:nvPr>
        </p:nvSpPr>
        <p:spPr bwMode="auto">
          <a:xfrm>
            <a:off x="783050" y="4593520"/>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del Proyecto</a:t>
            </a:r>
            <a:endParaRPr lang="en-US" sz="1500" b="1" dirty="0">
              <a:solidFill>
                <a:prstClr val="white"/>
              </a:solidFill>
            </a:endParaRPr>
          </a:p>
        </p:txBody>
      </p:sp>
      <p:sp>
        <p:nvSpPr>
          <p:cNvPr id="29" name="AutoShape 38"/>
          <p:cNvSpPr>
            <a:spLocks noChangeArrowheads="1"/>
          </p:cNvSpPr>
          <p:nvPr>
            <p:custDataLst>
              <p:tags r:id="rId10"/>
            </p:custDataLst>
          </p:nvPr>
        </p:nvSpPr>
        <p:spPr bwMode="auto">
          <a:xfrm>
            <a:off x="783050" y="5036197"/>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a:solidFill>
                  <a:prstClr val="white"/>
                </a:solidFill>
              </a:rPr>
              <a:t>Control de </a:t>
            </a:r>
            <a:r>
              <a:rPr lang="en-US" sz="1500" b="1" dirty="0" err="1">
                <a:solidFill>
                  <a:prstClr val="white"/>
                </a:solidFill>
              </a:rPr>
              <a:t>Versión</a:t>
            </a:r>
            <a:r>
              <a:rPr lang="en-US" sz="1500" b="1" dirty="0">
                <a:solidFill>
                  <a:prstClr val="white"/>
                </a:solidFill>
              </a:rPr>
              <a:t> (SCM)</a:t>
            </a:r>
          </a:p>
        </p:txBody>
      </p:sp>
      <p:sp>
        <p:nvSpPr>
          <p:cNvPr id="18" name="AutoShape 38"/>
          <p:cNvSpPr>
            <a:spLocks noChangeArrowheads="1"/>
          </p:cNvSpPr>
          <p:nvPr>
            <p:custDataLst>
              <p:tags r:id="rId11"/>
            </p:custDataLst>
          </p:nvPr>
        </p:nvSpPr>
        <p:spPr bwMode="auto">
          <a:xfrm>
            <a:off x="39795" y="4593519"/>
            <a:ext cx="700693" cy="1321371"/>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Soporte</a:t>
            </a:r>
            <a:endParaRPr lang="en-US" sz="2000" b="1" dirty="0">
              <a:solidFill>
                <a:prstClr val="black">
                  <a:lumMod val="75000"/>
                  <a:lumOff val="25000"/>
                </a:prstClr>
              </a:solidFill>
            </a:endParaRPr>
          </a:p>
        </p:txBody>
      </p:sp>
      <p:sp>
        <p:nvSpPr>
          <p:cNvPr id="57" name="AutoShape 38"/>
          <p:cNvSpPr>
            <a:spLocks noChangeArrowheads="1"/>
          </p:cNvSpPr>
          <p:nvPr>
            <p:custDataLst>
              <p:tags r:id="rId12"/>
            </p:custDataLst>
          </p:nvPr>
        </p:nvSpPr>
        <p:spPr bwMode="auto">
          <a:xfrm>
            <a:off x="39795" y="1113438"/>
            <a:ext cx="700693" cy="3305272"/>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Desarrollo</a:t>
            </a:r>
            <a:endParaRPr lang="en-US" sz="2000" b="1" dirty="0">
              <a:solidFill>
                <a:prstClr val="black">
                  <a:lumMod val="75000"/>
                  <a:lumOff val="25000"/>
                </a:prstClr>
              </a:solidFill>
            </a:endParaRPr>
          </a:p>
        </p:txBody>
      </p:sp>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1" name="40 Pentágono"/>
          <p:cNvSpPr/>
          <p:nvPr/>
        </p:nvSpPr>
        <p:spPr>
          <a:xfrm>
            <a:off x="10748987" y="-73260"/>
            <a:ext cx="1125149" cy="388970"/>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Estrategia y Seguimiento</a:t>
            </a:r>
          </a:p>
        </p:txBody>
      </p:sp>
      <p:sp>
        <p:nvSpPr>
          <p:cNvPr id="44" name="43 Pentágono"/>
          <p:cNvSpPr/>
          <p:nvPr/>
        </p:nvSpPr>
        <p:spPr>
          <a:xfrm>
            <a:off x="11887200" y="-73261"/>
            <a:ext cx="1016291"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Gestión de la Demanda</a:t>
            </a:r>
          </a:p>
        </p:txBody>
      </p:sp>
      <p:sp>
        <p:nvSpPr>
          <p:cNvPr id="47" name="46 Pentágono"/>
          <p:cNvSpPr/>
          <p:nvPr/>
        </p:nvSpPr>
        <p:spPr>
          <a:xfrm>
            <a:off x="12916554" y="-73261"/>
            <a:ext cx="959687"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Ingeniería de Proceso</a:t>
            </a:r>
          </a:p>
        </p:txBody>
      </p:sp>
      <p:sp>
        <p:nvSpPr>
          <p:cNvPr id="48" name="47 Pentágono"/>
          <p:cNvSpPr/>
          <p:nvPr/>
        </p:nvSpPr>
        <p:spPr>
          <a:xfrm>
            <a:off x="13894525" y="-73261"/>
            <a:ext cx="1062448"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Arquitectura</a:t>
            </a:r>
          </a:p>
        </p:txBody>
      </p:sp>
      <p:sp>
        <p:nvSpPr>
          <p:cNvPr id="49" name="48 Pentágono"/>
          <p:cNvSpPr/>
          <p:nvPr/>
        </p:nvSpPr>
        <p:spPr>
          <a:xfrm>
            <a:off x="14956973" y="-73261"/>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Fábricas de Software</a:t>
            </a:r>
          </a:p>
        </p:txBody>
      </p:sp>
      <p:sp>
        <p:nvSpPr>
          <p:cNvPr id="50" name="49 Pentágono"/>
          <p:cNvSpPr/>
          <p:nvPr/>
        </p:nvSpPr>
        <p:spPr>
          <a:xfrm>
            <a:off x="15939934" y="-73260"/>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QA de Producto</a:t>
            </a:r>
          </a:p>
        </p:txBody>
      </p:sp>
      <p:sp>
        <p:nvSpPr>
          <p:cNvPr id="51" name="50 Pentágono"/>
          <p:cNvSpPr/>
          <p:nvPr/>
        </p:nvSpPr>
        <p:spPr>
          <a:xfrm>
            <a:off x="16925747" y="-73261"/>
            <a:ext cx="959687" cy="388973"/>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Producción</a:t>
            </a:r>
          </a:p>
        </p:txBody>
      </p:sp>
      <p:sp>
        <p:nvSpPr>
          <p:cNvPr id="52" name="51 Pentágono"/>
          <p:cNvSpPr/>
          <p:nvPr/>
        </p:nvSpPr>
        <p:spPr>
          <a:xfrm>
            <a:off x="17907204" y="-73260"/>
            <a:ext cx="1060066" cy="388968"/>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Continuidad</a:t>
            </a:r>
          </a:p>
        </p:txBody>
      </p:sp>
      <p:sp>
        <p:nvSpPr>
          <p:cNvPr id="53" name="52 Pentágono"/>
          <p:cNvSpPr/>
          <p:nvPr/>
        </p:nvSpPr>
        <p:spPr>
          <a:xfrm>
            <a:off x="19001860" y="-73263"/>
            <a:ext cx="892873" cy="388975"/>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PMO y Gestión</a:t>
            </a:r>
          </a:p>
        </p:txBody>
      </p:sp>
      <p:grpSp>
        <p:nvGrpSpPr>
          <p:cNvPr id="85" name="84 Grupo"/>
          <p:cNvGrpSpPr/>
          <p:nvPr/>
        </p:nvGrpSpPr>
        <p:grpSpPr>
          <a:xfrm>
            <a:off x="3588667" y="6087292"/>
            <a:ext cx="5136182" cy="405249"/>
            <a:chOff x="3588667" y="6087292"/>
            <a:chExt cx="5136182" cy="405249"/>
          </a:xfrm>
        </p:grpSpPr>
        <p:sp>
          <p:nvSpPr>
            <p:cNvPr id="86" name="10 Pentágono">
              <a:hlinkClick r:id="rId18" action="ppaction://hlinksldjump"/>
            </p:cNvPr>
            <p:cNvSpPr/>
            <p:nvPr/>
          </p:nvSpPr>
          <p:spPr>
            <a:xfrm>
              <a:off x="3588667" y="6087292"/>
              <a:ext cx="101752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1</a:t>
              </a:r>
            </a:p>
            <a:p>
              <a:pPr algn="ctr" fontAlgn="base">
                <a:spcBef>
                  <a:spcPct val="0"/>
                </a:spcBef>
                <a:spcAft>
                  <a:spcPct val="0"/>
                </a:spcAft>
              </a:pPr>
              <a:r>
                <a:rPr lang="es-CL" sz="1000" b="1" dirty="0">
                  <a:solidFill>
                    <a:prstClr val="white"/>
                  </a:solidFill>
                </a:rPr>
                <a:t>INICIO</a:t>
              </a:r>
            </a:p>
          </p:txBody>
        </p:sp>
        <p:sp>
          <p:nvSpPr>
            <p:cNvPr id="87" name="11 Pentágono"/>
            <p:cNvSpPr/>
            <p:nvPr/>
          </p:nvSpPr>
          <p:spPr>
            <a:xfrm>
              <a:off x="4647349" y="6087292"/>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2</a:t>
              </a:r>
            </a:p>
            <a:p>
              <a:pPr algn="ctr" fontAlgn="base">
                <a:spcBef>
                  <a:spcPct val="0"/>
                </a:spcBef>
                <a:spcAft>
                  <a:spcPct val="0"/>
                </a:spcAft>
              </a:pPr>
              <a:r>
                <a:rPr lang="es-CL" sz="1000" b="1" dirty="0">
                  <a:solidFill>
                    <a:prstClr val="white"/>
                  </a:solidFill>
                </a:rPr>
                <a:t>DISEÑO</a:t>
              </a:r>
            </a:p>
          </p:txBody>
        </p:sp>
        <p:sp>
          <p:nvSpPr>
            <p:cNvPr id="88" name="11 Pentágono"/>
            <p:cNvSpPr/>
            <p:nvPr/>
          </p:nvSpPr>
          <p:spPr>
            <a:xfrm>
              <a:off x="5684827"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3</a:t>
              </a:r>
            </a:p>
            <a:p>
              <a:pPr algn="ctr" fontAlgn="base">
                <a:spcBef>
                  <a:spcPct val="0"/>
                </a:spcBef>
                <a:spcAft>
                  <a:spcPct val="0"/>
                </a:spcAft>
              </a:pPr>
              <a:r>
                <a:rPr lang="es-CL" sz="1000" b="1" dirty="0">
                  <a:solidFill>
                    <a:prstClr val="white"/>
                  </a:solidFill>
                </a:rPr>
                <a:t>PLAN</a:t>
              </a:r>
            </a:p>
          </p:txBody>
        </p:sp>
        <p:sp>
          <p:nvSpPr>
            <p:cNvPr id="89" name="11 Pentágono"/>
            <p:cNvSpPr/>
            <p:nvPr/>
          </p:nvSpPr>
          <p:spPr>
            <a:xfrm>
              <a:off x="6729962"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4</a:t>
              </a:r>
            </a:p>
            <a:p>
              <a:pPr algn="ctr" fontAlgn="base">
                <a:spcBef>
                  <a:spcPct val="0"/>
                </a:spcBef>
                <a:spcAft>
                  <a:spcPct val="0"/>
                </a:spcAft>
              </a:pPr>
              <a:r>
                <a:rPr lang="es-CL" sz="1000" b="1" dirty="0">
                  <a:solidFill>
                    <a:prstClr val="white"/>
                  </a:solidFill>
                </a:rPr>
                <a:t>EJECUCIÓN</a:t>
              </a:r>
            </a:p>
          </p:txBody>
        </p:sp>
        <p:sp>
          <p:nvSpPr>
            <p:cNvPr id="90" name="11 Pentágono"/>
            <p:cNvSpPr/>
            <p:nvPr/>
          </p:nvSpPr>
          <p:spPr>
            <a:xfrm>
              <a:off x="7743264" y="610019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5</a:t>
              </a:r>
            </a:p>
            <a:p>
              <a:pPr algn="ctr" fontAlgn="base">
                <a:spcBef>
                  <a:spcPct val="0"/>
                </a:spcBef>
                <a:spcAft>
                  <a:spcPct val="0"/>
                </a:spcAft>
              </a:pPr>
              <a:r>
                <a:rPr lang="es-CL" sz="1000" b="1" dirty="0">
                  <a:solidFill>
                    <a:prstClr val="white"/>
                  </a:solidFill>
                </a:rPr>
                <a:t>CIERRE</a:t>
              </a:r>
            </a:p>
          </p:txBody>
        </p:sp>
      </p:grpSp>
    </p:spTree>
    <p:extLst>
      <p:ext uri="{BB962C8B-B14F-4D97-AF65-F5344CB8AC3E}">
        <p14:creationId xmlns:p14="http://schemas.microsoft.com/office/powerpoint/2010/main" val="43860667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1"/>
                                        </p:tgtEl>
                                        <p:attrNameLst>
                                          <p:attrName>fillcolor</p:attrName>
                                        </p:attrNameLst>
                                      </p:cBhvr>
                                      <p:to>
                                        <a:srgbClr val="33CC33"/>
                                      </p:to>
                                    </p:animClr>
                                    <p:set>
                                      <p:cBhvr>
                                        <p:cTn id="7" dur="2000" fill="hold"/>
                                        <p:tgtEl>
                                          <p:spTgt spid="61"/>
                                        </p:tgtEl>
                                        <p:attrNameLst>
                                          <p:attrName>fill.type</p:attrName>
                                        </p:attrNameLst>
                                      </p:cBhvr>
                                      <p:to>
                                        <p:strVal val="solid"/>
                                      </p:to>
                                    </p:set>
                                    <p:set>
                                      <p:cBhvr>
                                        <p:cTn id="8" dur="2000" fill="hold"/>
                                        <p:tgtEl>
                                          <p:spTgt spid="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1"/>
                                        </p:tgtEl>
                                        <p:attrNameLst>
                                          <p:attrName>fillcolor</p:attrName>
                                        </p:attrNameLst>
                                      </p:cBhvr>
                                      <p:to>
                                        <a:schemeClr val="accent1"/>
                                      </p:to>
                                    </p:animClr>
                                    <p:set>
                                      <p:cBhvr>
                                        <p:cTn id="11" dur="2000" fill="hold"/>
                                        <p:tgtEl>
                                          <p:spTgt spid="61"/>
                                        </p:tgtEl>
                                        <p:attrNameLst>
                                          <p:attrName>fill.type</p:attrName>
                                        </p:attrNameLst>
                                      </p:cBhvr>
                                      <p:to>
                                        <p:strVal val="solid"/>
                                      </p:to>
                                    </p:set>
                                    <p:set>
                                      <p:cBhvr>
                                        <p:cTn id="12" dur="2000" fill="hold"/>
                                        <p:tgtEl>
                                          <p:spTgt spid="6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2"/>
                                        </p:tgtEl>
                                        <p:attrNameLst>
                                          <p:attrName>fillcolor</p:attrName>
                                        </p:attrNameLst>
                                      </p:cBhvr>
                                      <p:to>
                                        <a:srgbClr val="33CC33"/>
                                      </p:to>
                                    </p:animClr>
                                    <p:set>
                                      <p:cBhvr>
                                        <p:cTn id="15" dur="2000" fill="hold"/>
                                        <p:tgtEl>
                                          <p:spTgt spid="62"/>
                                        </p:tgtEl>
                                        <p:attrNameLst>
                                          <p:attrName>fill.type</p:attrName>
                                        </p:attrNameLst>
                                      </p:cBhvr>
                                      <p:to>
                                        <p:strVal val="solid"/>
                                      </p:to>
                                    </p:set>
                                    <p:set>
                                      <p:cBhvr>
                                        <p:cTn id="16" dur="2000" fill="hold"/>
                                        <p:tgtEl>
                                          <p:spTgt spid="6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2"/>
                                        </p:tgtEl>
                                        <p:attrNameLst>
                                          <p:attrName>fillcolor</p:attrName>
                                        </p:attrNameLst>
                                      </p:cBhvr>
                                      <p:to>
                                        <a:schemeClr val="accent1"/>
                                      </p:to>
                                    </p:animClr>
                                    <p:set>
                                      <p:cBhvr>
                                        <p:cTn id="19" dur="2000" fill="hold"/>
                                        <p:tgtEl>
                                          <p:spTgt spid="62"/>
                                        </p:tgtEl>
                                        <p:attrNameLst>
                                          <p:attrName>fill.type</p:attrName>
                                        </p:attrNameLst>
                                      </p:cBhvr>
                                      <p:to>
                                        <p:strVal val="solid"/>
                                      </p:to>
                                    </p:set>
                                    <p:set>
                                      <p:cBhvr>
                                        <p:cTn id="20" dur="2000" fill="hold"/>
                                        <p:tgtEl>
                                          <p:spTgt spid="6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63"/>
                                        </p:tgtEl>
                                        <p:attrNameLst>
                                          <p:attrName>fillcolor</p:attrName>
                                        </p:attrNameLst>
                                      </p:cBhvr>
                                      <p:to>
                                        <a:srgbClr val="33CC33"/>
                                      </p:to>
                                    </p:animClr>
                                    <p:set>
                                      <p:cBhvr>
                                        <p:cTn id="23" dur="2000" fill="hold"/>
                                        <p:tgtEl>
                                          <p:spTgt spid="63"/>
                                        </p:tgtEl>
                                        <p:attrNameLst>
                                          <p:attrName>fill.type</p:attrName>
                                        </p:attrNameLst>
                                      </p:cBhvr>
                                      <p:to>
                                        <p:strVal val="solid"/>
                                      </p:to>
                                    </p:set>
                                    <p:set>
                                      <p:cBhvr>
                                        <p:cTn id="24" dur="2000" fill="hold"/>
                                        <p:tgtEl>
                                          <p:spTgt spid="6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3"/>
                                        </p:tgtEl>
                                        <p:attrNameLst>
                                          <p:attrName>fillcolor</p:attrName>
                                        </p:attrNameLst>
                                      </p:cBhvr>
                                      <p:to>
                                        <a:schemeClr val="accent1"/>
                                      </p:to>
                                    </p:animClr>
                                    <p:set>
                                      <p:cBhvr>
                                        <p:cTn id="27" dur="2000" fill="hold"/>
                                        <p:tgtEl>
                                          <p:spTgt spid="63"/>
                                        </p:tgtEl>
                                        <p:attrNameLst>
                                          <p:attrName>fill.type</p:attrName>
                                        </p:attrNameLst>
                                      </p:cBhvr>
                                      <p:to>
                                        <p:strVal val="solid"/>
                                      </p:to>
                                    </p:set>
                                    <p:set>
                                      <p:cBhvr>
                                        <p:cTn id="28" dur="2000" fill="hold"/>
                                        <p:tgtEl>
                                          <p:spTgt spid="6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33CC33"/>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64"/>
                                        </p:tgtEl>
                                        <p:attrNameLst>
                                          <p:attrName>fillcolor</p:attrName>
                                        </p:attrNameLst>
                                      </p:cBhvr>
                                      <p:to>
                                        <a:schemeClr val="accent1"/>
                                      </p:to>
                                    </p:animClr>
                                    <p:set>
                                      <p:cBhvr>
                                        <p:cTn id="35" dur="2000" fill="hold"/>
                                        <p:tgtEl>
                                          <p:spTgt spid="64"/>
                                        </p:tgtEl>
                                        <p:attrNameLst>
                                          <p:attrName>fill.type</p:attrName>
                                        </p:attrNameLst>
                                      </p:cBhvr>
                                      <p:to>
                                        <p:strVal val="solid"/>
                                      </p:to>
                                    </p:set>
                                    <p:set>
                                      <p:cBhvr>
                                        <p:cTn id="36" dur="2000" fill="hold"/>
                                        <p:tgtEl>
                                          <p:spTgt spid="6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65"/>
                                        </p:tgtEl>
                                        <p:attrNameLst>
                                          <p:attrName>fillcolor</p:attrName>
                                        </p:attrNameLst>
                                      </p:cBhvr>
                                      <p:to>
                                        <a:srgbClr val="33CC33"/>
                                      </p:to>
                                    </p:animClr>
                                    <p:set>
                                      <p:cBhvr>
                                        <p:cTn id="39" dur="2000" fill="hold"/>
                                        <p:tgtEl>
                                          <p:spTgt spid="65"/>
                                        </p:tgtEl>
                                        <p:attrNameLst>
                                          <p:attrName>fill.type</p:attrName>
                                        </p:attrNameLst>
                                      </p:cBhvr>
                                      <p:to>
                                        <p:strVal val="solid"/>
                                      </p:to>
                                    </p:set>
                                    <p:set>
                                      <p:cBhvr>
                                        <p:cTn id="40" dur="2000" fill="hold"/>
                                        <p:tgtEl>
                                          <p:spTgt spid="6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65"/>
                                        </p:tgtEl>
                                        <p:attrNameLst>
                                          <p:attrName>fillcolor</p:attrName>
                                        </p:attrNameLst>
                                      </p:cBhvr>
                                      <p:to>
                                        <a:schemeClr val="accent1"/>
                                      </p:to>
                                    </p:animClr>
                                    <p:set>
                                      <p:cBhvr>
                                        <p:cTn id="43" dur="2000" fill="hold"/>
                                        <p:tgtEl>
                                          <p:spTgt spid="65"/>
                                        </p:tgtEl>
                                        <p:attrNameLst>
                                          <p:attrName>fill.type</p:attrName>
                                        </p:attrNameLst>
                                      </p:cBhvr>
                                      <p:to>
                                        <p:strVal val="solid"/>
                                      </p:to>
                                    </p:set>
                                    <p:set>
                                      <p:cBhvr>
                                        <p:cTn id="44" dur="2000" fill="hold"/>
                                        <p:tgtEl>
                                          <p:spTgt spid="6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66"/>
                                        </p:tgtEl>
                                        <p:attrNameLst>
                                          <p:attrName>fillcolor</p:attrName>
                                        </p:attrNameLst>
                                      </p:cBhvr>
                                      <p:to>
                                        <a:srgbClr val="33CC33"/>
                                      </p:to>
                                    </p:animClr>
                                    <p:set>
                                      <p:cBhvr>
                                        <p:cTn id="47" dur="2000" fill="hold"/>
                                        <p:tgtEl>
                                          <p:spTgt spid="66"/>
                                        </p:tgtEl>
                                        <p:attrNameLst>
                                          <p:attrName>fill.type</p:attrName>
                                        </p:attrNameLst>
                                      </p:cBhvr>
                                      <p:to>
                                        <p:strVal val="solid"/>
                                      </p:to>
                                    </p:set>
                                    <p:set>
                                      <p:cBhvr>
                                        <p:cTn id="48" dur="2000" fill="hold"/>
                                        <p:tgtEl>
                                          <p:spTgt spid="6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66"/>
                                        </p:tgtEl>
                                        <p:attrNameLst>
                                          <p:attrName>fillcolor</p:attrName>
                                        </p:attrNameLst>
                                      </p:cBhvr>
                                      <p:to>
                                        <a:schemeClr val="accent1"/>
                                      </p:to>
                                    </p:animClr>
                                    <p:set>
                                      <p:cBhvr>
                                        <p:cTn id="51" dur="2000" fill="hold"/>
                                        <p:tgtEl>
                                          <p:spTgt spid="66"/>
                                        </p:tgtEl>
                                        <p:attrNameLst>
                                          <p:attrName>fill.type</p:attrName>
                                        </p:attrNameLst>
                                      </p:cBhvr>
                                      <p:to>
                                        <p:strVal val="solid"/>
                                      </p:to>
                                    </p:set>
                                    <p:set>
                                      <p:cBhvr>
                                        <p:cTn id="52" dur="2000" fill="hold"/>
                                        <p:tgtEl>
                                          <p:spTgt spid="6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7"/>
                                        </p:tgtEl>
                                        <p:attrNameLst>
                                          <p:attrName>fillcolor</p:attrName>
                                        </p:attrNameLst>
                                      </p:cBhvr>
                                      <p:to>
                                        <a:srgbClr val="33CC33"/>
                                      </p:to>
                                    </p:animClr>
                                    <p:set>
                                      <p:cBhvr>
                                        <p:cTn id="55" dur="2000" fill="hold"/>
                                        <p:tgtEl>
                                          <p:spTgt spid="67"/>
                                        </p:tgtEl>
                                        <p:attrNameLst>
                                          <p:attrName>fill.type</p:attrName>
                                        </p:attrNameLst>
                                      </p:cBhvr>
                                      <p:to>
                                        <p:strVal val="solid"/>
                                      </p:to>
                                    </p:set>
                                    <p:set>
                                      <p:cBhvr>
                                        <p:cTn id="56" dur="2000" fill="hold"/>
                                        <p:tgtEl>
                                          <p:spTgt spid="6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67"/>
                                        </p:tgtEl>
                                        <p:attrNameLst>
                                          <p:attrName>fillcolor</p:attrName>
                                        </p:attrNameLst>
                                      </p:cBhvr>
                                      <p:to>
                                        <a:schemeClr val="accent1"/>
                                      </p:to>
                                    </p:animClr>
                                    <p:set>
                                      <p:cBhvr>
                                        <p:cTn id="59" dur="2000" fill="hold"/>
                                        <p:tgtEl>
                                          <p:spTgt spid="67"/>
                                        </p:tgtEl>
                                        <p:attrNameLst>
                                          <p:attrName>fill.type</p:attrName>
                                        </p:attrNameLst>
                                      </p:cBhvr>
                                      <p:to>
                                        <p:strVal val="solid"/>
                                      </p:to>
                                    </p:set>
                                    <p:set>
                                      <p:cBhvr>
                                        <p:cTn id="60" dur="2000" fill="hold"/>
                                        <p:tgtEl>
                                          <p:spTgt spid="6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68"/>
                                        </p:tgtEl>
                                        <p:attrNameLst>
                                          <p:attrName>fillcolor</p:attrName>
                                        </p:attrNameLst>
                                      </p:cBhvr>
                                      <p:to>
                                        <a:srgbClr val="33CC33"/>
                                      </p:to>
                                    </p:animClr>
                                    <p:set>
                                      <p:cBhvr>
                                        <p:cTn id="63" dur="2000" fill="hold"/>
                                        <p:tgtEl>
                                          <p:spTgt spid="68"/>
                                        </p:tgtEl>
                                        <p:attrNameLst>
                                          <p:attrName>fill.type</p:attrName>
                                        </p:attrNameLst>
                                      </p:cBhvr>
                                      <p:to>
                                        <p:strVal val="solid"/>
                                      </p:to>
                                    </p:set>
                                    <p:set>
                                      <p:cBhvr>
                                        <p:cTn id="64" dur="2000" fill="hold"/>
                                        <p:tgtEl>
                                          <p:spTgt spid="6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68"/>
                                        </p:tgtEl>
                                        <p:attrNameLst>
                                          <p:attrName>fillcolor</p:attrName>
                                        </p:attrNameLst>
                                      </p:cBhvr>
                                      <p:to>
                                        <a:schemeClr val="accent1"/>
                                      </p:to>
                                    </p:animClr>
                                    <p:set>
                                      <p:cBhvr>
                                        <p:cTn id="67" dur="2000" fill="hold"/>
                                        <p:tgtEl>
                                          <p:spTgt spid="68"/>
                                        </p:tgtEl>
                                        <p:attrNameLst>
                                          <p:attrName>fill.type</p:attrName>
                                        </p:attrNameLst>
                                      </p:cBhvr>
                                      <p:to>
                                        <p:strVal val="solid"/>
                                      </p:to>
                                    </p:set>
                                    <p:set>
                                      <p:cBhvr>
                                        <p:cTn id="68" dur="2000" fill="hold"/>
                                        <p:tgtEl>
                                          <p:spTgt spid="6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69"/>
                                        </p:tgtEl>
                                        <p:attrNameLst>
                                          <p:attrName>fillcolor</p:attrName>
                                        </p:attrNameLst>
                                      </p:cBhvr>
                                      <p:to>
                                        <a:srgbClr val="33CC33"/>
                                      </p:to>
                                    </p:animClr>
                                    <p:set>
                                      <p:cBhvr>
                                        <p:cTn id="71" dur="2000" fill="hold"/>
                                        <p:tgtEl>
                                          <p:spTgt spid="69"/>
                                        </p:tgtEl>
                                        <p:attrNameLst>
                                          <p:attrName>fill.type</p:attrName>
                                        </p:attrNameLst>
                                      </p:cBhvr>
                                      <p:to>
                                        <p:strVal val="solid"/>
                                      </p:to>
                                    </p:set>
                                    <p:set>
                                      <p:cBhvr>
                                        <p:cTn id="72" dur="2000" fill="hold"/>
                                        <p:tgtEl>
                                          <p:spTgt spid="6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69"/>
                                        </p:tgtEl>
                                        <p:attrNameLst>
                                          <p:attrName>fillcolor</p:attrName>
                                        </p:attrNameLst>
                                      </p:cBhvr>
                                      <p:to>
                                        <a:schemeClr val="accent1"/>
                                      </p:to>
                                    </p:animClr>
                                    <p:set>
                                      <p:cBhvr>
                                        <p:cTn id="75" dur="2000" fill="hold"/>
                                        <p:tgtEl>
                                          <p:spTgt spid="69"/>
                                        </p:tgtEl>
                                        <p:attrNameLst>
                                          <p:attrName>fill.type</p:attrName>
                                        </p:attrNameLst>
                                      </p:cBhvr>
                                      <p:to>
                                        <p:strVal val="solid"/>
                                      </p:to>
                                    </p:set>
                                    <p:set>
                                      <p:cBhvr>
                                        <p:cTn id="76" dur="20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70"/>
                                        </p:tgtEl>
                                        <p:attrNameLst>
                                          <p:attrName>fillcolor</p:attrName>
                                        </p:attrNameLst>
                                      </p:cBhvr>
                                      <p:to>
                                        <a:srgbClr val="33CC33"/>
                                      </p:to>
                                    </p:animClr>
                                    <p:set>
                                      <p:cBhvr>
                                        <p:cTn id="79" dur="2000" fill="hold"/>
                                        <p:tgtEl>
                                          <p:spTgt spid="70"/>
                                        </p:tgtEl>
                                        <p:attrNameLst>
                                          <p:attrName>fill.type</p:attrName>
                                        </p:attrNameLst>
                                      </p:cBhvr>
                                      <p:to>
                                        <p:strVal val="solid"/>
                                      </p:to>
                                    </p:set>
                                    <p:set>
                                      <p:cBhvr>
                                        <p:cTn id="80" dur="20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70"/>
                                        </p:tgtEl>
                                        <p:attrNameLst>
                                          <p:attrName>fillcolor</p:attrName>
                                        </p:attrNameLst>
                                      </p:cBhvr>
                                      <p:to>
                                        <a:schemeClr val="accent1"/>
                                      </p:to>
                                    </p:animClr>
                                    <p:set>
                                      <p:cBhvr>
                                        <p:cTn id="83" dur="2000" fill="hold"/>
                                        <p:tgtEl>
                                          <p:spTgt spid="70"/>
                                        </p:tgtEl>
                                        <p:attrNameLst>
                                          <p:attrName>fill.type</p:attrName>
                                        </p:attrNameLst>
                                      </p:cBhvr>
                                      <p:to>
                                        <p:strVal val="solid"/>
                                      </p:to>
                                    </p:set>
                                    <p:set>
                                      <p:cBhvr>
                                        <p:cTn id="84" dur="2000" fill="hold"/>
                                        <p:tgtEl>
                                          <p:spTgt spid="7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71"/>
                                        </p:tgtEl>
                                        <p:attrNameLst>
                                          <p:attrName>fillcolor</p:attrName>
                                        </p:attrNameLst>
                                      </p:cBhvr>
                                      <p:to>
                                        <a:srgbClr val="33CC33"/>
                                      </p:to>
                                    </p:animClr>
                                    <p:set>
                                      <p:cBhvr>
                                        <p:cTn id="87" dur="2000" fill="hold"/>
                                        <p:tgtEl>
                                          <p:spTgt spid="71"/>
                                        </p:tgtEl>
                                        <p:attrNameLst>
                                          <p:attrName>fill.type</p:attrName>
                                        </p:attrNameLst>
                                      </p:cBhvr>
                                      <p:to>
                                        <p:strVal val="solid"/>
                                      </p:to>
                                    </p:set>
                                    <p:set>
                                      <p:cBhvr>
                                        <p:cTn id="88" dur="2000" fill="hold"/>
                                        <p:tgtEl>
                                          <p:spTgt spid="71"/>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71"/>
                                        </p:tgtEl>
                                        <p:attrNameLst>
                                          <p:attrName>fillcolor</p:attrName>
                                        </p:attrNameLst>
                                      </p:cBhvr>
                                      <p:to>
                                        <a:schemeClr val="accent1"/>
                                      </p:to>
                                    </p:animClr>
                                    <p:set>
                                      <p:cBhvr>
                                        <p:cTn id="91" dur="2000" fill="hold"/>
                                        <p:tgtEl>
                                          <p:spTgt spid="71"/>
                                        </p:tgtEl>
                                        <p:attrNameLst>
                                          <p:attrName>fill.type</p:attrName>
                                        </p:attrNameLst>
                                      </p:cBhvr>
                                      <p:to>
                                        <p:strVal val="solid"/>
                                      </p:to>
                                    </p:set>
                                    <p:set>
                                      <p:cBhvr>
                                        <p:cTn id="92" dur="2000" fill="hold"/>
                                        <p:tgtEl>
                                          <p:spTgt spid="7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16"/>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2000" fill="hold"/>
                                        <p:tgtEl>
                                          <p:spTgt spid="44"/>
                                        </p:tgtEl>
                                        <p:attrNameLst>
                                          <p:attrName>fillcolor</p:attrName>
                                        </p:attrNameLst>
                                      </p:cBhvr>
                                      <p:to>
                                        <a:srgbClr val="009900"/>
                                      </p:to>
                                    </p:animClr>
                                    <p:set>
                                      <p:cBhvr>
                                        <p:cTn id="98" dur="2000" fill="hold"/>
                                        <p:tgtEl>
                                          <p:spTgt spid="44"/>
                                        </p:tgtEl>
                                        <p:attrNameLst>
                                          <p:attrName>fill.type</p:attrName>
                                        </p:attrNameLst>
                                      </p:cBhvr>
                                      <p:to>
                                        <p:strVal val="solid"/>
                                      </p:to>
                                    </p:set>
                                    <p:set>
                                      <p:cBhvr>
                                        <p:cTn id="99" dur="2000" fill="hold"/>
                                        <p:tgtEl>
                                          <p:spTgt spid="44"/>
                                        </p:tgtEl>
                                        <p:attrNameLst>
                                          <p:attrName>fill.on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0" presetID="1" presetClass="emph" presetSubtype="2" fill="hold" nodeType="withEffect">
                                  <p:stCondLst>
                                    <p:cond delay="0"/>
                                  </p:stCondLst>
                                  <p:childTnLst>
                                    <p:animClr clrSpc="rgb" dir="cw">
                                      <p:cBhvr>
                                        <p:cTn id="101" dur="2000" fill="hold"/>
                                        <p:tgtEl>
                                          <p:spTgt spid="47"/>
                                        </p:tgtEl>
                                        <p:attrNameLst>
                                          <p:attrName>fillcolor</p:attrName>
                                        </p:attrNameLst>
                                      </p:cBhvr>
                                      <p:to>
                                        <a:srgbClr val="009900"/>
                                      </p:to>
                                    </p:animClr>
                                    <p:set>
                                      <p:cBhvr>
                                        <p:cTn id="102" dur="2000" fill="hold"/>
                                        <p:tgtEl>
                                          <p:spTgt spid="47"/>
                                        </p:tgtEl>
                                        <p:attrNameLst>
                                          <p:attrName>fill.type</p:attrName>
                                        </p:attrNameLst>
                                      </p:cBhvr>
                                      <p:to>
                                        <p:strVal val="solid"/>
                                      </p:to>
                                    </p:set>
                                    <p:set>
                                      <p:cBhvr>
                                        <p:cTn id="103" dur="2000" fill="hold"/>
                                        <p:tgtEl>
                                          <p:spTgt spid="47"/>
                                        </p:tgtEl>
                                        <p:attrNameLst>
                                          <p:attrName>fill.on</p:attrName>
                                        </p:attrNameLst>
                                      </p:cBhvr>
                                      <p:to>
                                        <p:strVal val="true"/>
                                      </p:to>
                                    </p:set>
                                  </p:childTnLst>
                                </p:cTn>
                              </p:par>
                            </p:childTnLst>
                          </p:cTn>
                        </p:par>
                        <p:par>
                          <p:cTn id="104" fill="hold">
                            <p:stCondLst>
                              <p:cond delay="2000"/>
                            </p:stCondLst>
                            <p:childTnLst>
                              <p:par>
                                <p:cTn id="105" presetID="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par>
                          <p:cTn id="107" fill="hold">
                            <p:stCondLst>
                              <p:cond delay="2000"/>
                            </p:stCondLst>
                            <p:childTnLst>
                              <p:par>
                                <p:cTn id="108" presetID="1" presetClass="emph" presetSubtype="2" fill="hold" nodeType="afterEffect">
                                  <p:stCondLst>
                                    <p:cond delay="0"/>
                                  </p:stCondLst>
                                  <p:childTnLst>
                                    <p:animClr clrSpc="rgb" dir="cw">
                                      <p:cBhvr>
                                        <p:cTn id="109" dur="2000" fill="hold"/>
                                        <p:tgtEl>
                                          <p:spTgt spid="44"/>
                                        </p:tgtEl>
                                        <p:attrNameLst>
                                          <p:attrName>fillcolor</p:attrName>
                                        </p:attrNameLst>
                                      </p:cBhvr>
                                      <p:to>
                                        <a:schemeClr val="accent1"/>
                                      </p:to>
                                    </p:animClr>
                                    <p:set>
                                      <p:cBhvr>
                                        <p:cTn id="110" dur="2000" fill="hold"/>
                                        <p:tgtEl>
                                          <p:spTgt spid="44"/>
                                        </p:tgtEl>
                                        <p:attrNameLst>
                                          <p:attrName>fill.type</p:attrName>
                                        </p:attrNameLst>
                                      </p:cBhvr>
                                      <p:to>
                                        <p:strVal val="solid"/>
                                      </p:to>
                                    </p:set>
                                    <p:set>
                                      <p:cBhvr>
                                        <p:cTn id="111" dur="2000" fill="hold"/>
                                        <p:tgtEl>
                                          <p:spTgt spid="44"/>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2000" fill="hold"/>
                                        <p:tgtEl>
                                          <p:spTgt spid="47"/>
                                        </p:tgtEl>
                                        <p:attrNameLst>
                                          <p:attrName>fillcolor</p:attrName>
                                        </p:attrNameLst>
                                      </p:cBhvr>
                                      <p:to>
                                        <a:schemeClr val="accent1"/>
                                      </p:to>
                                    </p:animClr>
                                    <p:set>
                                      <p:cBhvr>
                                        <p:cTn id="114" dur="2000" fill="hold"/>
                                        <p:tgtEl>
                                          <p:spTgt spid="47"/>
                                        </p:tgtEl>
                                        <p:attrNameLst>
                                          <p:attrName>fill.type</p:attrName>
                                        </p:attrNameLst>
                                      </p:cBhvr>
                                      <p:to>
                                        <p:strVal val="solid"/>
                                      </p:to>
                                    </p:set>
                                    <p:set>
                                      <p:cBhvr>
                                        <p:cTn id="115" dur="2000" fill="hold"/>
                                        <p:tgtEl>
                                          <p:spTgt spid="47"/>
                                        </p:tgtEl>
                                        <p:attrNameLst>
                                          <p:attrName>fill.on</p:attrName>
                                        </p:attrNameLst>
                                      </p:cBhvr>
                                      <p:to>
                                        <p:strVal val="true"/>
                                      </p:to>
                                    </p:set>
                                  </p:childTnLst>
                                </p:cTn>
                              </p:par>
                            </p:childTnLst>
                          </p:cTn>
                        </p:par>
                      </p:childTnLst>
                    </p:cTn>
                  </p:par>
                </p:childTnLst>
              </p:cTn>
              <p:nextCondLst>
                <p:cond evt="onClick" delay="0">
                  <p:tgtEl>
                    <p:spTgt spid="16"/>
                  </p:tgtEl>
                </p:cond>
              </p:nextCondLst>
            </p:seq>
          </p:childTnLst>
        </p:cTn>
      </p:par>
    </p:tnLst>
    <p:bldLst>
      <p:bldP spid="4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2 Grupo"/>
          <p:cNvGrpSpPr/>
          <p:nvPr/>
        </p:nvGrpSpPr>
        <p:grpSpPr>
          <a:xfrm>
            <a:off x="2980344" y="951241"/>
            <a:ext cx="6122492" cy="5082495"/>
            <a:chOff x="2980344" y="951241"/>
            <a:chExt cx="6122492" cy="5082495"/>
          </a:xfrm>
        </p:grpSpPr>
        <p:sp>
          <p:nvSpPr>
            <p:cNvPr id="40" name="Rechteck 36"/>
            <p:cNvSpPr/>
            <p:nvPr/>
          </p:nvSpPr>
          <p:spPr bwMode="gray">
            <a:xfrm>
              <a:off x="2980344" y="951241"/>
              <a:ext cx="6122492" cy="5082495"/>
            </a:xfrm>
            <a:prstGeom prst="rect">
              <a:avLst/>
            </a:prstGeom>
            <a:solidFill>
              <a:schemeClr val="bg1"/>
            </a:solidFill>
            <a:ln w="12700">
              <a:solidFill>
                <a:srgbClr val="C0C0C0"/>
              </a:solidFill>
              <a:miter lim="800000"/>
              <a:headEnd/>
              <a:tailEnd/>
            </a:ln>
            <a:effectLst>
              <a:outerShdw blurRad="127000" dist="63500" dir="2700000" algn="tl" rotWithShape="0">
                <a:prstClr val="black">
                  <a:alpha val="40000"/>
                </a:prstClr>
              </a:outerShdw>
            </a:effectLst>
          </p:spPr>
          <p:txBody>
            <a:bodyPr lIns="36000" tIns="36000" rIns="72000" bIns="36000" anchor="ctr"/>
            <a:lstStyle/>
            <a:p>
              <a:pPr marL="285750" indent="-285750" algn="just" fontAlgn="base">
                <a:spcBef>
                  <a:spcPct val="0"/>
                </a:spcBef>
                <a:spcAft>
                  <a:spcPct val="0"/>
                </a:spcAft>
                <a:buFont typeface="Arial" panose="020B0604020202020204" pitchFamily="34" charset="0"/>
                <a:buChar char="•"/>
              </a:pPr>
              <a:r>
                <a:rPr lang="es-CL" sz="1200" dirty="0">
                  <a:solidFill>
                    <a:prstClr val="black"/>
                  </a:solidFill>
                  <a:latin typeface="Arial" panose="020B0604020202020204" pitchFamily="34" charset="0"/>
                  <a:cs typeface="Arial" panose="020B0604020202020204" pitchFamily="34" charset="0"/>
                </a:rPr>
                <a:t>.</a:t>
              </a:r>
            </a:p>
          </p:txBody>
        </p:sp>
        <p:sp>
          <p:nvSpPr>
            <p:cNvPr id="98" name="Rectangle 2"/>
            <p:cNvSpPr>
              <a:spLocks noChangeArrowheads="1"/>
            </p:cNvSpPr>
            <p:nvPr/>
          </p:nvSpPr>
          <p:spPr bwMode="auto">
            <a:xfrm>
              <a:off x="2980344" y="978223"/>
              <a:ext cx="610904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algn="ctr" fontAlgn="base">
                <a:spcBef>
                  <a:spcPct val="0"/>
                </a:spcBef>
                <a:spcAft>
                  <a:spcPct val="0"/>
                </a:spcAft>
              </a:pPr>
              <a:r>
                <a:rPr lang="es-CL" altLang="es-CL" b="1" dirty="0">
                  <a:solidFill>
                    <a:prstClr val="white"/>
                  </a:solidFill>
                </a:rPr>
                <a:t>* </a:t>
              </a:r>
              <a:r>
                <a:rPr lang="es-CL" altLang="es-CL" b="1" dirty="0" smtClean="0">
                  <a:solidFill>
                    <a:srgbClr val="4F81BD"/>
                  </a:solidFill>
                </a:rPr>
                <a:t>Despliegue en Ambiente Productivo</a:t>
              </a:r>
              <a:endParaRPr lang="es-CL" altLang="es-CL" b="1" dirty="0">
                <a:solidFill>
                  <a:srgbClr val="4F81BD"/>
                </a:solidFill>
              </a:endParaRPr>
            </a:p>
          </p:txBody>
        </p:sp>
        <p:grpSp>
          <p:nvGrpSpPr>
            <p:cNvPr id="155" name="154 Grupo"/>
            <p:cNvGrpSpPr/>
            <p:nvPr/>
          </p:nvGrpSpPr>
          <p:grpSpPr>
            <a:xfrm>
              <a:off x="3570769" y="1693535"/>
              <a:ext cx="4955446" cy="4232593"/>
              <a:chOff x="840691" y="1140623"/>
              <a:chExt cx="4955446" cy="4232593"/>
            </a:xfrm>
          </p:grpSpPr>
          <p:sp>
            <p:nvSpPr>
              <p:cNvPr id="156" name="Text Box 4"/>
              <p:cNvSpPr txBox="1">
                <a:spLocks noChangeArrowheads="1"/>
              </p:cNvSpPr>
              <p:nvPr/>
            </p:nvSpPr>
            <p:spPr bwMode="auto">
              <a:xfrm>
                <a:off x="1676648" y="3201700"/>
                <a:ext cx="33274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r">
                  <a:spcBef>
                    <a:spcPct val="0"/>
                  </a:spcBef>
                  <a:buClrTx/>
                  <a:buFontTx/>
                  <a:buNone/>
                  <a:defRPr/>
                </a:pPr>
                <a:r>
                  <a:rPr lang="es-CL" altLang="es-CL" sz="1400" kern="0" dirty="0" smtClean="0">
                    <a:solidFill>
                      <a:srgbClr val="648A04"/>
                    </a:solidFill>
                  </a:rPr>
                  <a:t>Instalación en ambiente de </a:t>
                </a:r>
              </a:p>
              <a:p>
                <a:pPr algn="r">
                  <a:spcBef>
                    <a:spcPct val="0"/>
                  </a:spcBef>
                  <a:buClrTx/>
                  <a:buFontTx/>
                  <a:buNone/>
                  <a:defRPr/>
                </a:pPr>
                <a:r>
                  <a:rPr lang="es-CL" altLang="es-CL" sz="1400" kern="0" dirty="0" smtClean="0">
                    <a:solidFill>
                      <a:srgbClr val="648A04"/>
                    </a:solidFill>
                  </a:rPr>
                  <a:t>Producción del BANCO y </a:t>
                </a:r>
              </a:p>
              <a:p>
                <a:pPr algn="r">
                  <a:spcBef>
                    <a:spcPct val="0"/>
                  </a:spcBef>
                  <a:buClrTx/>
                  <a:buFontTx/>
                  <a:buNone/>
                  <a:defRPr/>
                </a:pPr>
                <a:r>
                  <a:rPr lang="es-CL" altLang="es-CL" sz="1400" kern="0" dirty="0" smtClean="0">
                    <a:solidFill>
                      <a:srgbClr val="648A04"/>
                    </a:solidFill>
                  </a:rPr>
                  <a:t>Homologación de Ambiente Bug </a:t>
                </a:r>
                <a:r>
                  <a:rPr lang="es-CL" altLang="es-CL" sz="1400" kern="0" dirty="0" err="1" smtClean="0">
                    <a:solidFill>
                      <a:srgbClr val="648A04"/>
                    </a:solidFill>
                  </a:rPr>
                  <a:t>Fixing</a:t>
                </a:r>
                <a:endParaRPr lang="es-CL" altLang="es-CL" sz="1400" kern="0" dirty="0" smtClean="0">
                  <a:solidFill>
                    <a:srgbClr val="648A04"/>
                  </a:solidFill>
                </a:endParaRPr>
              </a:p>
            </p:txBody>
          </p:sp>
          <p:sp>
            <p:nvSpPr>
              <p:cNvPr id="157" name="AutoShape 3"/>
              <p:cNvSpPr>
                <a:spLocks noChangeArrowheads="1"/>
              </p:cNvSpPr>
              <p:nvPr/>
            </p:nvSpPr>
            <p:spPr bwMode="auto">
              <a:xfrm rot="5400000">
                <a:off x="1992894" y="3129868"/>
                <a:ext cx="504036" cy="647700"/>
              </a:xfrm>
              <a:prstGeom prst="rightArrow">
                <a:avLst>
                  <a:gd name="adj1" fmla="val 50000"/>
                  <a:gd name="adj2" fmla="val 38907"/>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8" name="Text Box 5"/>
              <p:cNvSpPr txBox="1">
                <a:spLocks noChangeArrowheads="1"/>
              </p:cNvSpPr>
              <p:nvPr/>
            </p:nvSpPr>
            <p:spPr bwMode="auto">
              <a:xfrm>
                <a:off x="2089971" y="4634552"/>
                <a:ext cx="230202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Componentes de software disponibles en </a:t>
                </a:r>
              </a:p>
              <a:p>
                <a:pPr algn="ctr">
                  <a:spcBef>
                    <a:spcPct val="0"/>
                  </a:spcBef>
                  <a:buClrTx/>
                  <a:buFontTx/>
                  <a:buNone/>
                  <a:defRPr/>
                </a:pPr>
                <a:r>
                  <a:rPr lang="es-CL" altLang="es-CL" sz="1400" kern="0" dirty="0" smtClean="0"/>
                  <a:t>Ambiente de Producción</a:t>
                </a:r>
              </a:p>
            </p:txBody>
          </p:sp>
          <p:sp>
            <p:nvSpPr>
              <p:cNvPr id="159" name="Text Box 6"/>
              <p:cNvSpPr txBox="1">
                <a:spLocks noChangeArrowheads="1"/>
              </p:cNvSpPr>
              <p:nvPr/>
            </p:nvSpPr>
            <p:spPr bwMode="auto">
              <a:xfrm>
                <a:off x="2987849" y="2337611"/>
                <a:ext cx="280828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Componentes de software administradas y controladas (SCM)</a:t>
                </a:r>
              </a:p>
            </p:txBody>
          </p:sp>
          <p:grpSp>
            <p:nvGrpSpPr>
              <p:cNvPr id="160" name="Group 25"/>
              <p:cNvGrpSpPr>
                <a:grpSpLocks/>
              </p:cNvGrpSpPr>
              <p:nvPr/>
            </p:nvGrpSpPr>
            <p:grpSpPr bwMode="auto">
              <a:xfrm>
                <a:off x="3740298" y="1140623"/>
                <a:ext cx="1447800" cy="1219208"/>
                <a:chOff x="3888" y="2832"/>
                <a:chExt cx="912" cy="768"/>
              </a:xfrm>
            </p:grpSpPr>
            <p:pic>
              <p:nvPicPr>
                <p:cNvPr id="174" name="Picture 20" descr="softwar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88" y="2832"/>
                  <a:ext cx="723"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24" descr="kg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20" y="3120"/>
                  <a:ext cx="48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1" name="Group 20"/>
              <p:cNvGrpSpPr>
                <a:grpSpLocks/>
              </p:cNvGrpSpPr>
              <p:nvPr/>
            </p:nvGrpSpPr>
            <p:grpSpPr bwMode="auto">
              <a:xfrm>
                <a:off x="2768780" y="4101152"/>
                <a:ext cx="1014412" cy="533400"/>
                <a:chOff x="1019" y="1210"/>
                <a:chExt cx="639" cy="336"/>
              </a:xfrm>
            </p:grpSpPr>
            <p:grpSp>
              <p:nvGrpSpPr>
                <p:cNvPr id="170" name="Group 14"/>
                <p:cNvGrpSpPr>
                  <a:grpSpLocks/>
                </p:cNvGrpSpPr>
                <p:nvPr/>
              </p:nvGrpSpPr>
              <p:grpSpPr bwMode="auto">
                <a:xfrm>
                  <a:off x="1019" y="1250"/>
                  <a:ext cx="364" cy="220"/>
                  <a:chOff x="2913" y="3640"/>
                  <a:chExt cx="364" cy="220"/>
                </a:xfrm>
              </p:grpSpPr>
              <p:sp>
                <p:nvSpPr>
                  <p:cNvPr id="172" name="AutoShape 15"/>
                  <p:cNvSpPr>
                    <a:spLocks noChangeArrowheads="1"/>
                  </p:cNvSpPr>
                  <p:nvPr/>
                </p:nvSpPr>
                <p:spPr bwMode="auto">
                  <a:xfrm>
                    <a:off x="2913" y="364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3" name="Text Box 16"/>
                  <p:cNvSpPr txBox="1">
                    <a:spLocks noChangeArrowheads="1"/>
                  </p:cNvSpPr>
                  <p:nvPr/>
                </p:nvSpPr>
                <p:spPr bwMode="auto">
                  <a:xfrm>
                    <a:off x="2928" y="364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dirty="0" smtClean="0"/>
                      <a:t>Caso de</a:t>
                    </a:r>
                  </a:p>
                  <a:p>
                    <a:pPr algn="ctr" eaLnBrk="0" hangingPunct="0">
                      <a:spcBef>
                        <a:spcPct val="0"/>
                      </a:spcBef>
                      <a:buClrTx/>
                      <a:buFontTx/>
                      <a:buNone/>
                      <a:defRPr/>
                    </a:pPr>
                    <a:r>
                      <a:rPr lang="es-ES" altLang="es-CL" sz="800" kern="0" dirty="0" smtClean="0"/>
                      <a:t>Uso 1</a:t>
                    </a:r>
                    <a:endParaRPr lang="es-ES" altLang="es-CL" sz="1200" kern="0" dirty="0" smtClean="0"/>
                  </a:p>
                </p:txBody>
              </p:sp>
            </p:grpSp>
            <p:pic>
              <p:nvPicPr>
                <p:cNvPr id="171" name="Picture 17" descr="button_ok"/>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22" y="1210"/>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2" name="Text Box 6"/>
              <p:cNvSpPr txBox="1">
                <a:spLocks noChangeArrowheads="1"/>
              </p:cNvSpPr>
              <p:nvPr/>
            </p:nvSpPr>
            <p:spPr bwMode="auto">
              <a:xfrm>
                <a:off x="840691" y="1714508"/>
                <a:ext cx="2808442" cy="58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600" kern="0" dirty="0" smtClean="0"/>
                  <a:t>Componentes de software certificados por QA</a:t>
                </a:r>
              </a:p>
            </p:txBody>
          </p:sp>
          <p:grpSp>
            <p:nvGrpSpPr>
              <p:cNvPr id="163" name="Group 20"/>
              <p:cNvGrpSpPr>
                <a:grpSpLocks/>
              </p:cNvGrpSpPr>
              <p:nvPr/>
            </p:nvGrpSpPr>
            <p:grpSpPr bwMode="auto">
              <a:xfrm>
                <a:off x="1882124" y="1181108"/>
                <a:ext cx="1014412" cy="533400"/>
                <a:chOff x="1019" y="1210"/>
                <a:chExt cx="639" cy="336"/>
              </a:xfrm>
            </p:grpSpPr>
            <p:grpSp>
              <p:nvGrpSpPr>
                <p:cNvPr id="166" name="Group 14"/>
                <p:cNvGrpSpPr>
                  <a:grpSpLocks/>
                </p:cNvGrpSpPr>
                <p:nvPr/>
              </p:nvGrpSpPr>
              <p:grpSpPr bwMode="auto">
                <a:xfrm>
                  <a:off x="1019" y="1250"/>
                  <a:ext cx="364" cy="220"/>
                  <a:chOff x="2913" y="3640"/>
                  <a:chExt cx="364" cy="220"/>
                </a:xfrm>
              </p:grpSpPr>
              <p:sp>
                <p:nvSpPr>
                  <p:cNvPr id="168" name="AutoShape 15"/>
                  <p:cNvSpPr>
                    <a:spLocks noChangeArrowheads="1"/>
                  </p:cNvSpPr>
                  <p:nvPr/>
                </p:nvSpPr>
                <p:spPr bwMode="auto">
                  <a:xfrm>
                    <a:off x="2913" y="364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9" name="Text Box 16"/>
                  <p:cNvSpPr txBox="1">
                    <a:spLocks noChangeArrowheads="1"/>
                  </p:cNvSpPr>
                  <p:nvPr/>
                </p:nvSpPr>
                <p:spPr bwMode="auto">
                  <a:xfrm>
                    <a:off x="2928" y="364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dirty="0" smtClean="0"/>
                      <a:t>Caso de</a:t>
                    </a:r>
                  </a:p>
                  <a:p>
                    <a:pPr algn="ctr" eaLnBrk="0" hangingPunct="0">
                      <a:spcBef>
                        <a:spcPct val="0"/>
                      </a:spcBef>
                      <a:buClrTx/>
                      <a:buFontTx/>
                      <a:buNone/>
                      <a:defRPr/>
                    </a:pPr>
                    <a:r>
                      <a:rPr lang="es-ES" altLang="es-CL" sz="800" kern="0" dirty="0" smtClean="0"/>
                      <a:t>Uso 1</a:t>
                    </a:r>
                    <a:endParaRPr lang="es-ES" altLang="es-CL" sz="1200" kern="0" dirty="0" smtClean="0"/>
                  </a:p>
                </p:txBody>
              </p:sp>
            </p:grpSp>
            <p:pic>
              <p:nvPicPr>
                <p:cNvPr id="167" name="Picture 17" descr="button_ok"/>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22" y="1210"/>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64" name="Picture 19" descr="documents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7811" y="3127562"/>
                <a:ext cx="576064"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Text Box 5"/>
              <p:cNvSpPr txBox="1">
                <a:spLocks noChangeArrowheads="1"/>
              </p:cNvSpPr>
              <p:nvPr/>
            </p:nvSpPr>
            <p:spPr bwMode="auto">
              <a:xfrm>
                <a:off x="1043608" y="3697287"/>
                <a:ext cx="6750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RFC</a:t>
                </a:r>
              </a:p>
            </p:txBody>
          </p:sp>
        </p:grpSp>
      </p:grpSp>
      <p:sp>
        <p:nvSpPr>
          <p:cNvPr id="61" name="10 Pentágono"/>
          <p:cNvSpPr/>
          <p:nvPr/>
        </p:nvSpPr>
        <p:spPr>
          <a:xfrm>
            <a:off x="0"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Usuario</a:t>
            </a:r>
          </a:p>
        </p:txBody>
      </p:sp>
      <p:sp>
        <p:nvSpPr>
          <p:cNvPr id="62" name="10 Pentágono"/>
          <p:cNvSpPr/>
          <p:nvPr/>
        </p:nvSpPr>
        <p:spPr>
          <a:xfrm>
            <a:off x="770610" y="513238"/>
            <a:ext cx="88337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Gestor Demanda</a:t>
            </a:r>
          </a:p>
        </p:txBody>
      </p:sp>
      <p:sp>
        <p:nvSpPr>
          <p:cNvPr id="63" name="10 Pentágono"/>
          <p:cNvSpPr/>
          <p:nvPr/>
        </p:nvSpPr>
        <p:spPr>
          <a:xfrm>
            <a:off x="2440771" y="511085"/>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Comité Prioridad</a:t>
            </a:r>
          </a:p>
        </p:txBody>
      </p:sp>
      <p:sp>
        <p:nvSpPr>
          <p:cNvPr id="64" name="10 Pentágono"/>
          <p:cNvSpPr/>
          <p:nvPr/>
        </p:nvSpPr>
        <p:spPr>
          <a:xfrm>
            <a:off x="321138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PMO</a:t>
            </a:r>
          </a:p>
        </p:txBody>
      </p:sp>
      <p:sp>
        <p:nvSpPr>
          <p:cNvPr id="65" name="10 Pentágono"/>
          <p:cNvSpPr/>
          <p:nvPr/>
        </p:nvSpPr>
        <p:spPr>
          <a:xfrm>
            <a:off x="398199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Líder de Proyecto</a:t>
            </a:r>
          </a:p>
        </p:txBody>
      </p:sp>
      <p:sp>
        <p:nvSpPr>
          <p:cNvPr id="66" name="10 Pentágono"/>
          <p:cNvSpPr/>
          <p:nvPr/>
        </p:nvSpPr>
        <p:spPr>
          <a:xfrm>
            <a:off x="5618487" y="529904"/>
            <a:ext cx="878186"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Equipo</a:t>
            </a:r>
          </a:p>
          <a:p>
            <a:pPr algn="ctr" fontAlgn="base">
              <a:spcBef>
                <a:spcPct val="0"/>
              </a:spcBef>
              <a:spcAft>
                <a:spcPct val="0"/>
              </a:spcAft>
            </a:pPr>
            <a:r>
              <a:rPr lang="es-CL" sz="1000" b="1" dirty="0">
                <a:solidFill>
                  <a:prstClr val="white"/>
                </a:solidFill>
              </a:rPr>
              <a:t>Desarrollo</a:t>
            </a:r>
          </a:p>
        </p:txBody>
      </p:sp>
      <p:sp>
        <p:nvSpPr>
          <p:cNvPr id="67" name="10 Pentágono"/>
          <p:cNvSpPr/>
          <p:nvPr/>
        </p:nvSpPr>
        <p:spPr>
          <a:xfrm>
            <a:off x="4728256" y="507674"/>
            <a:ext cx="890231" cy="405886"/>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Arquitecto</a:t>
            </a:r>
          </a:p>
        </p:txBody>
      </p:sp>
      <p:sp>
        <p:nvSpPr>
          <p:cNvPr id="68" name="10 Pentágono"/>
          <p:cNvSpPr/>
          <p:nvPr/>
        </p:nvSpPr>
        <p:spPr>
          <a:xfrm>
            <a:off x="1541220" y="513237"/>
            <a:ext cx="89955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Ingeniero Procesos</a:t>
            </a:r>
          </a:p>
        </p:txBody>
      </p:sp>
      <p:sp>
        <p:nvSpPr>
          <p:cNvPr id="69" name="10 Pentágono"/>
          <p:cNvSpPr/>
          <p:nvPr/>
        </p:nvSpPr>
        <p:spPr>
          <a:xfrm>
            <a:off x="6496673" y="529904"/>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err="1">
                <a:solidFill>
                  <a:prstClr val="white"/>
                </a:solidFill>
              </a:rPr>
              <a:t>Testing</a:t>
            </a:r>
            <a:endParaRPr lang="es-CL" sz="1000" b="1" dirty="0">
              <a:solidFill>
                <a:prstClr val="white"/>
              </a:solidFill>
            </a:endParaRPr>
          </a:p>
        </p:txBody>
      </p:sp>
      <p:sp>
        <p:nvSpPr>
          <p:cNvPr id="70" name="10 Pentágono"/>
          <p:cNvSpPr/>
          <p:nvPr/>
        </p:nvSpPr>
        <p:spPr>
          <a:xfrm>
            <a:off x="7267283" y="540132"/>
            <a:ext cx="87784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Producción</a:t>
            </a:r>
          </a:p>
        </p:txBody>
      </p:sp>
      <p:sp>
        <p:nvSpPr>
          <p:cNvPr id="71" name="10 Pentágono"/>
          <p:cNvSpPr/>
          <p:nvPr/>
        </p:nvSpPr>
        <p:spPr>
          <a:xfrm>
            <a:off x="8145131" y="543351"/>
            <a:ext cx="102163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Fábrica Continuidad</a:t>
            </a:r>
          </a:p>
        </p:txBody>
      </p:sp>
      <p:sp>
        <p:nvSpPr>
          <p:cNvPr id="16" name="AutoShape 38"/>
          <p:cNvSpPr>
            <a:spLocks noChangeArrowheads="1"/>
          </p:cNvSpPr>
          <p:nvPr>
            <p:custDataLst>
              <p:tags r:id="rId1"/>
            </p:custDataLst>
          </p:nvPr>
        </p:nvSpPr>
        <p:spPr bwMode="auto">
          <a:xfrm>
            <a:off x="783050" y="1113437"/>
            <a:ext cx="2197293" cy="457992"/>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Modelo de Negocio</a:t>
            </a:r>
            <a:endParaRPr lang="en-US" sz="1500" b="1" dirty="0">
              <a:solidFill>
                <a:prstClr val="white"/>
              </a:solidFill>
            </a:endParaRPr>
          </a:p>
        </p:txBody>
      </p:sp>
      <p:sp>
        <p:nvSpPr>
          <p:cNvPr id="17" name="AutoShape 38"/>
          <p:cNvSpPr>
            <a:spLocks noChangeArrowheads="1"/>
          </p:cNvSpPr>
          <p:nvPr>
            <p:custDataLst>
              <p:tags r:id="rId2"/>
            </p:custDataLst>
          </p:nvPr>
        </p:nvSpPr>
        <p:spPr bwMode="auto">
          <a:xfrm>
            <a:off x="783050" y="1571429"/>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Requerimientos</a:t>
            </a:r>
            <a:endParaRPr lang="en-US" sz="1500" b="1" dirty="0">
              <a:solidFill>
                <a:prstClr val="white"/>
              </a:solidFill>
            </a:endParaRPr>
          </a:p>
        </p:txBody>
      </p:sp>
      <p:sp>
        <p:nvSpPr>
          <p:cNvPr id="20" name="AutoShape 38"/>
          <p:cNvSpPr>
            <a:spLocks noChangeArrowheads="1"/>
          </p:cNvSpPr>
          <p:nvPr>
            <p:custDataLst>
              <p:tags r:id="rId3"/>
            </p:custDataLst>
          </p:nvPr>
        </p:nvSpPr>
        <p:spPr bwMode="auto">
          <a:xfrm>
            <a:off x="783050" y="2058375"/>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Análisis y Diseño</a:t>
            </a:r>
            <a:endParaRPr lang="en-US" sz="1500" b="1" dirty="0">
              <a:solidFill>
                <a:prstClr val="white"/>
              </a:solidFill>
            </a:endParaRPr>
          </a:p>
        </p:txBody>
      </p:sp>
      <p:sp>
        <p:nvSpPr>
          <p:cNvPr id="21" name="AutoShape 38"/>
          <p:cNvSpPr>
            <a:spLocks noChangeArrowheads="1"/>
          </p:cNvSpPr>
          <p:nvPr>
            <p:custDataLst>
              <p:tags r:id="rId4"/>
            </p:custDataLst>
          </p:nvPr>
        </p:nvSpPr>
        <p:spPr bwMode="auto">
          <a:xfrm>
            <a:off x="783050" y="2545196"/>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Codificación</a:t>
            </a:r>
            <a:endParaRPr lang="en-US" sz="1500" b="1" dirty="0">
              <a:solidFill>
                <a:prstClr val="white"/>
              </a:solidFill>
            </a:endParaRPr>
          </a:p>
        </p:txBody>
      </p:sp>
      <p:sp>
        <p:nvSpPr>
          <p:cNvPr id="22" name="AutoShape 38"/>
          <p:cNvSpPr>
            <a:spLocks noChangeArrowheads="1"/>
          </p:cNvSpPr>
          <p:nvPr>
            <p:custDataLst>
              <p:tags r:id="rId5"/>
            </p:custDataLst>
          </p:nvPr>
        </p:nvSpPr>
        <p:spPr bwMode="auto">
          <a:xfrm>
            <a:off x="783050" y="2985005"/>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white"/>
                </a:solidFill>
              </a:rPr>
              <a:t>Testing</a:t>
            </a:r>
            <a:endParaRPr lang="en-US" sz="1500" b="1" dirty="0">
              <a:solidFill>
                <a:prstClr val="white"/>
              </a:solidFill>
            </a:endParaRPr>
          </a:p>
        </p:txBody>
      </p:sp>
      <p:sp>
        <p:nvSpPr>
          <p:cNvPr id="24" name="AutoShape 38"/>
          <p:cNvSpPr>
            <a:spLocks noChangeArrowheads="1"/>
          </p:cNvSpPr>
          <p:nvPr>
            <p:custDataLst>
              <p:tags r:id="rId6"/>
            </p:custDataLst>
          </p:nvPr>
        </p:nvSpPr>
        <p:spPr bwMode="auto">
          <a:xfrm>
            <a:off x="783050" y="3450700"/>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Despliegue</a:t>
            </a:r>
            <a:endParaRPr lang="en-US" sz="1500" b="1" dirty="0">
              <a:solidFill>
                <a:prstClr val="white"/>
              </a:solidFill>
            </a:endParaRPr>
          </a:p>
        </p:txBody>
      </p:sp>
      <p:sp>
        <p:nvSpPr>
          <p:cNvPr id="26" name="AutoShape 38"/>
          <p:cNvSpPr>
            <a:spLocks noChangeArrowheads="1"/>
          </p:cNvSpPr>
          <p:nvPr>
            <p:custDataLst>
              <p:tags r:id="rId7"/>
            </p:custDataLst>
          </p:nvPr>
        </p:nvSpPr>
        <p:spPr bwMode="auto">
          <a:xfrm>
            <a:off x="783050" y="3920654"/>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Continuidad</a:t>
            </a:r>
            <a:endParaRPr lang="en-US" sz="1500" b="1" dirty="0">
              <a:solidFill>
                <a:prstClr val="white"/>
              </a:solidFill>
            </a:endParaRPr>
          </a:p>
        </p:txBody>
      </p:sp>
      <p:sp>
        <p:nvSpPr>
          <p:cNvPr id="27" name="AutoShape 38"/>
          <p:cNvSpPr>
            <a:spLocks noChangeArrowheads="1"/>
          </p:cNvSpPr>
          <p:nvPr>
            <p:custDataLst>
              <p:tags r:id="rId8"/>
            </p:custDataLst>
          </p:nvPr>
        </p:nvSpPr>
        <p:spPr bwMode="auto">
          <a:xfrm>
            <a:off x="783050" y="5472213"/>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 Ambientes</a:t>
            </a:r>
            <a:endParaRPr lang="en-US" sz="1500" b="1" dirty="0">
              <a:solidFill>
                <a:prstClr val="white"/>
              </a:solidFill>
            </a:endParaRPr>
          </a:p>
        </p:txBody>
      </p:sp>
      <p:sp>
        <p:nvSpPr>
          <p:cNvPr id="28" name="AutoShape 38"/>
          <p:cNvSpPr>
            <a:spLocks noChangeArrowheads="1"/>
          </p:cNvSpPr>
          <p:nvPr>
            <p:custDataLst>
              <p:tags r:id="rId9"/>
            </p:custDataLst>
          </p:nvPr>
        </p:nvSpPr>
        <p:spPr bwMode="auto">
          <a:xfrm>
            <a:off x="783050" y="4593520"/>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del Proyecto</a:t>
            </a:r>
            <a:endParaRPr lang="en-US" sz="1500" b="1" dirty="0">
              <a:solidFill>
                <a:prstClr val="white"/>
              </a:solidFill>
            </a:endParaRPr>
          </a:p>
        </p:txBody>
      </p:sp>
      <p:sp>
        <p:nvSpPr>
          <p:cNvPr id="29" name="AutoShape 38"/>
          <p:cNvSpPr>
            <a:spLocks noChangeArrowheads="1"/>
          </p:cNvSpPr>
          <p:nvPr>
            <p:custDataLst>
              <p:tags r:id="rId10"/>
            </p:custDataLst>
          </p:nvPr>
        </p:nvSpPr>
        <p:spPr bwMode="auto">
          <a:xfrm>
            <a:off x="783050" y="5036197"/>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a:solidFill>
                  <a:prstClr val="white"/>
                </a:solidFill>
              </a:rPr>
              <a:t>Control de </a:t>
            </a:r>
            <a:r>
              <a:rPr lang="en-US" sz="1500" b="1" dirty="0" err="1">
                <a:solidFill>
                  <a:prstClr val="white"/>
                </a:solidFill>
              </a:rPr>
              <a:t>Versión</a:t>
            </a:r>
            <a:r>
              <a:rPr lang="en-US" sz="1500" b="1" dirty="0">
                <a:solidFill>
                  <a:prstClr val="white"/>
                </a:solidFill>
              </a:rPr>
              <a:t> (SCM)</a:t>
            </a:r>
          </a:p>
        </p:txBody>
      </p:sp>
      <p:sp>
        <p:nvSpPr>
          <p:cNvPr id="18" name="AutoShape 38"/>
          <p:cNvSpPr>
            <a:spLocks noChangeArrowheads="1"/>
          </p:cNvSpPr>
          <p:nvPr>
            <p:custDataLst>
              <p:tags r:id="rId11"/>
            </p:custDataLst>
          </p:nvPr>
        </p:nvSpPr>
        <p:spPr bwMode="auto">
          <a:xfrm>
            <a:off x="39795" y="4593519"/>
            <a:ext cx="700693" cy="1321371"/>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Soporte</a:t>
            </a:r>
            <a:endParaRPr lang="en-US" sz="2000" b="1" dirty="0">
              <a:solidFill>
                <a:prstClr val="black">
                  <a:lumMod val="75000"/>
                  <a:lumOff val="25000"/>
                </a:prstClr>
              </a:solidFill>
            </a:endParaRPr>
          </a:p>
        </p:txBody>
      </p:sp>
      <p:sp>
        <p:nvSpPr>
          <p:cNvPr id="57" name="AutoShape 38"/>
          <p:cNvSpPr>
            <a:spLocks noChangeArrowheads="1"/>
          </p:cNvSpPr>
          <p:nvPr>
            <p:custDataLst>
              <p:tags r:id="rId12"/>
            </p:custDataLst>
          </p:nvPr>
        </p:nvSpPr>
        <p:spPr bwMode="auto">
          <a:xfrm>
            <a:off x="39795" y="1113438"/>
            <a:ext cx="700693" cy="3305272"/>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Desarrollo</a:t>
            </a:r>
            <a:endParaRPr lang="en-US" sz="2000" b="1" dirty="0">
              <a:solidFill>
                <a:prstClr val="black">
                  <a:lumMod val="75000"/>
                  <a:lumOff val="25000"/>
                </a:prstClr>
              </a:solidFill>
            </a:endParaRPr>
          </a:p>
        </p:txBody>
      </p:sp>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1" name="40 Pentágono"/>
          <p:cNvSpPr/>
          <p:nvPr/>
        </p:nvSpPr>
        <p:spPr>
          <a:xfrm>
            <a:off x="10748987" y="-73260"/>
            <a:ext cx="1125149" cy="388970"/>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Estrategia y Seguimiento</a:t>
            </a:r>
          </a:p>
        </p:txBody>
      </p:sp>
      <p:sp>
        <p:nvSpPr>
          <p:cNvPr id="44" name="43 Pentágono"/>
          <p:cNvSpPr/>
          <p:nvPr/>
        </p:nvSpPr>
        <p:spPr>
          <a:xfrm>
            <a:off x="11887200" y="-73261"/>
            <a:ext cx="1016291"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Gestión de la Demanda</a:t>
            </a:r>
          </a:p>
        </p:txBody>
      </p:sp>
      <p:sp>
        <p:nvSpPr>
          <p:cNvPr id="47" name="46 Pentágono"/>
          <p:cNvSpPr/>
          <p:nvPr/>
        </p:nvSpPr>
        <p:spPr>
          <a:xfrm>
            <a:off x="12916554" y="-73261"/>
            <a:ext cx="959687"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Ingeniería de Proceso</a:t>
            </a:r>
          </a:p>
        </p:txBody>
      </p:sp>
      <p:sp>
        <p:nvSpPr>
          <p:cNvPr id="48" name="47 Pentágono"/>
          <p:cNvSpPr/>
          <p:nvPr/>
        </p:nvSpPr>
        <p:spPr>
          <a:xfrm>
            <a:off x="13894525" y="-73261"/>
            <a:ext cx="1062448"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Arquitectura</a:t>
            </a:r>
          </a:p>
        </p:txBody>
      </p:sp>
      <p:sp>
        <p:nvSpPr>
          <p:cNvPr id="49" name="48 Pentágono"/>
          <p:cNvSpPr/>
          <p:nvPr/>
        </p:nvSpPr>
        <p:spPr>
          <a:xfrm>
            <a:off x="14956973" y="-73261"/>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Fábricas de Software</a:t>
            </a:r>
          </a:p>
        </p:txBody>
      </p:sp>
      <p:sp>
        <p:nvSpPr>
          <p:cNvPr id="50" name="49 Pentágono"/>
          <p:cNvSpPr/>
          <p:nvPr/>
        </p:nvSpPr>
        <p:spPr>
          <a:xfrm>
            <a:off x="15939934" y="-73260"/>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QA de Producto</a:t>
            </a:r>
          </a:p>
        </p:txBody>
      </p:sp>
      <p:sp>
        <p:nvSpPr>
          <p:cNvPr id="51" name="50 Pentágono"/>
          <p:cNvSpPr/>
          <p:nvPr/>
        </p:nvSpPr>
        <p:spPr>
          <a:xfrm>
            <a:off x="16925747" y="-73261"/>
            <a:ext cx="959687" cy="388973"/>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Producción</a:t>
            </a:r>
          </a:p>
        </p:txBody>
      </p:sp>
      <p:sp>
        <p:nvSpPr>
          <p:cNvPr id="52" name="51 Pentágono"/>
          <p:cNvSpPr/>
          <p:nvPr/>
        </p:nvSpPr>
        <p:spPr>
          <a:xfrm>
            <a:off x="17907204" y="-73260"/>
            <a:ext cx="1060066" cy="388968"/>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Continuidad</a:t>
            </a:r>
          </a:p>
        </p:txBody>
      </p:sp>
      <p:sp>
        <p:nvSpPr>
          <p:cNvPr id="53" name="52 Pentágono"/>
          <p:cNvSpPr/>
          <p:nvPr/>
        </p:nvSpPr>
        <p:spPr>
          <a:xfrm>
            <a:off x="19001860" y="-73263"/>
            <a:ext cx="892873" cy="388975"/>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PMO y Gestión</a:t>
            </a:r>
          </a:p>
        </p:txBody>
      </p:sp>
      <p:grpSp>
        <p:nvGrpSpPr>
          <p:cNvPr id="86" name="85 Grupo"/>
          <p:cNvGrpSpPr/>
          <p:nvPr/>
        </p:nvGrpSpPr>
        <p:grpSpPr>
          <a:xfrm>
            <a:off x="3588667" y="6087292"/>
            <a:ext cx="5136182" cy="405249"/>
            <a:chOff x="3588667" y="6087292"/>
            <a:chExt cx="5136182" cy="405249"/>
          </a:xfrm>
        </p:grpSpPr>
        <p:sp>
          <p:nvSpPr>
            <p:cNvPr id="87" name="10 Pentágono">
              <a:hlinkClick r:id="rId19" action="ppaction://hlinksldjump"/>
            </p:cNvPr>
            <p:cNvSpPr/>
            <p:nvPr/>
          </p:nvSpPr>
          <p:spPr>
            <a:xfrm>
              <a:off x="3588667" y="6087292"/>
              <a:ext cx="101752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1</a:t>
              </a:r>
            </a:p>
            <a:p>
              <a:pPr algn="ctr" fontAlgn="base">
                <a:spcBef>
                  <a:spcPct val="0"/>
                </a:spcBef>
                <a:spcAft>
                  <a:spcPct val="0"/>
                </a:spcAft>
              </a:pPr>
              <a:r>
                <a:rPr lang="es-CL" sz="1000" b="1" dirty="0">
                  <a:solidFill>
                    <a:prstClr val="white"/>
                  </a:solidFill>
                </a:rPr>
                <a:t>INICIO</a:t>
              </a:r>
            </a:p>
          </p:txBody>
        </p:sp>
        <p:sp>
          <p:nvSpPr>
            <p:cNvPr id="88" name="11 Pentágono"/>
            <p:cNvSpPr/>
            <p:nvPr/>
          </p:nvSpPr>
          <p:spPr>
            <a:xfrm>
              <a:off x="4647349" y="6087292"/>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2</a:t>
              </a:r>
            </a:p>
            <a:p>
              <a:pPr algn="ctr" fontAlgn="base">
                <a:spcBef>
                  <a:spcPct val="0"/>
                </a:spcBef>
                <a:spcAft>
                  <a:spcPct val="0"/>
                </a:spcAft>
              </a:pPr>
              <a:r>
                <a:rPr lang="es-CL" sz="1000" b="1" dirty="0">
                  <a:solidFill>
                    <a:prstClr val="white"/>
                  </a:solidFill>
                </a:rPr>
                <a:t>DISEÑO</a:t>
              </a:r>
            </a:p>
          </p:txBody>
        </p:sp>
        <p:sp>
          <p:nvSpPr>
            <p:cNvPr id="89" name="11 Pentágono"/>
            <p:cNvSpPr/>
            <p:nvPr/>
          </p:nvSpPr>
          <p:spPr>
            <a:xfrm>
              <a:off x="5684827"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3</a:t>
              </a:r>
            </a:p>
            <a:p>
              <a:pPr algn="ctr" fontAlgn="base">
                <a:spcBef>
                  <a:spcPct val="0"/>
                </a:spcBef>
                <a:spcAft>
                  <a:spcPct val="0"/>
                </a:spcAft>
              </a:pPr>
              <a:r>
                <a:rPr lang="es-CL" sz="1000" b="1" dirty="0">
                  <a:solidFill>
                    <a:prstClr val="white"/>
                  </a:solidFill>
                </a:rPr>
                <a:t>PLAN</a:t>
              </a:r>
            </a:p>
          </p:txBody>
        </p:sp>
        <p:sp>
          <p:nvSpPr>
            <p:cNvPr id="90" name="11 Pentágono"/>
            <p:cNvSpPr/>
            <p:nvPr/>
          </p:nvSpPr>
          <p:spPr>
            <a:xfrm>
              <a:off x="6729962"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4</a:t>
              </a:r>
            </a:p>
            <a:p>
              <a:pPr algn="ctr" fontAlgn="base">
                <a:spcBef>
                  <a:spcPct val="0"/>
                </a:spcBef>
                <a:spcAft>
                  <a:spcPct val="0"/>
                </a:spcAft>
              </a:pPr>
              <a:r>
                <a:rPr lang="es-CL" sz="1000" b="1" dirty="0">
                  <a:solidFill>
                    <a:prstClr val="white"/>
                  </a:solidFill>
                </a:rPr>
                <a:t>EJECUCIÓN</a:t>
              </a:r>
            </a:p>
          </p:txBody>
        </p:sp>
        <p:sp>
          <p:nvSpPr>
            <p:cNvPr id="91" name="11 Pentágono"/>
            <p:cNvSpPr/>
            <p:nvPr/>
          </p:nvSpPr>
          <p:spPr>
            <a:xfrm>
              <a:off x="7743264" y="610019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5</a:t>
              </a:r>
            </a:p>
            <a:p>
              <a:pPr algn="ctr" fontAlgn="base">
                <a:spcBef>
                  <a:spcPct val="0"/>
                </a:spcBef>
                <a:spcAft>
                  <a:spcPct val="0"/>
                </a:spcAft>
              </a:pPr>
              <a:r>
                <a:rPr lang="es-CL" sz="1000" b="1" dirty="0">
                  <a:solidFill>
                    <a:prstClr val="white"/>
                  </a:solidFill>
                </a:rPr>
                <a:t>CIERRE</a:t>
              </a:r>
            </a:p>
          </p:txBody>
        </p:sp>
      </p:grpSp>
    </p:spTree>
    <p:extLst>
      <p:ext uri="{BB962C8B-B14F-4D97-AF65-F5344CB8AC3E}">
        <p14:creationId xmlns:p14="http://schemas.microsoft.com/office/powerpoint/2010/main" val="172460959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1"/>
                                        </p:tgtEl>
                                        <p:attrNameLst>
                                          <p:attrName>fillcolor</p:attrName>
                                        </p:attrNameLst>
                                      </p:cBhvr>
                                      <p:to>
                                        <a:srgbClr val="33CC33"/>
                                      </p:to>
                                    </p:animClr>
                                    <p:set>
                                      <p:cBhvr>
                                        <p:cTn id="7" dur="2000" fill="hold"/>
                                        <p:tgtEl>
                                          <p:spTgt spid="61"/>
                                        </p:tgtEl>
                                        <p:attrNameLst>
                                          <p:attrName>fill.type</p:attrName>
                                        </p:attrNameLst>
                                      </p:cBhvr>
                                      <p:to>
                                        <p:strVal val="solid"/>
                                      </p:to>
                                    </p:set>
                                    <p:set>
                                      <p:cBhvr>
                                        <p:cTn id="8" dur="2000" fill="hold"/>
                                        <p:tgtEl>
                                          <p:spTgt spid="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1"/>
                                        </p:tgtEl>
                                        <p:attrNameLst>
                                          <p:attrName>fillcolor</p:attrName>
                                        </p:attrNameLst>
                                      </p:cBhvr>
                                      <p:to>
                                        <a:schemeClr val="accent1"/>
                                      </p:to>
                                    </p:animClr>
                                    <p:set>
                                      <p:cBhvr>
                                        <p:cTn id="11" dur="2000" fill="hold"/>
                                        <p:tgtEl>
                                          <p:spTgt spid="61"/>
                                        </p:tgtEl>
                                        <p:attrNameLst>
                                          <p:attrName>fill.type</p:attrName>
                                        </p:attrNameLst>
                                      </p:cBhvr>
                                      <p:to>
                                        <p:strVal val="solid"/>
                                      </p:to>
                                    </p:set>
                                    <p:set>
                                      <p:cBhvr>
                                        <p:cTn id="12" dur="2000" fill="hold"/>
                                        <p:tgtEl>
                                          <p:spTgt spid="6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2"/>
                                        </p:tgtEl>
                                        <p:attrNameLst>
                                          <p:attrName>fillcolor</p:attrName>
                                        </p:attrNameLst>
                                      </p:cBhvr>
                                      <p:to>
                                        <a:srgbClr val="33CC33"/>
                                      </p:to>
                                    </p:animClr>
                                    <p:set>
                                      <p:cBhvr>
                                        <p:cTn id="15" dur="2000" fill="hold"/>
                                        <p:tgtEl>
                                          <p:spTgt spid="62"/>
                                        </p:tgtEl>
                                        <p:attrNameLst>
                                          <p:attrName>fill.type</p:attrName>
                                        </p:attrNameLst>
                                      </p:cBhvr>
                                      <p:to>
                                        <p:strVal val="solid"/>
                                      </p:to>
                                    </p:set>
                                    <p:set>
                                      <p:cBhvr>
                                        <p:cTn id="16" dur="2000" fill="hold"/>
                                        <p:tgtEl>
                                          <p:spTgt spid="6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2"/>
                                        </p:tgtEl>
                                        <p:attrNameLst>
                                          <p:attrName>fillcolor</p:attrName>
                                        </p:attrNameLst>
                                      </p:cBhvr>
                                      <p:to>
                                        <a:schemeClr val="accent1"/>
                                      </p:to>
                                    </p:animClr>
                                    <p:set>
                                      <p:cBhvr>
                                        <p:cTn id="19" dur="2000" fill="hold"/>
                                        <p:tgtEl>
                                          <p:spTgt spid="62"/>
                                        </p:tgtEl>
                                        <p:attrNameLst>
                                          <p:attrName>fill.type</p:attrName>
                                        </p:attrNameLst>
                                      </p:cBhvr>
                                      <p:to>
                                        <p:strVal val="solid"/>
                                      </p:to>
                                    </p:set>
                                    <p:set>
                                      <p:cBhvr>
                                        <p:cTn id="20" dur="2000" fill="hold"/>
                                        <p:tgtEl>
                                          <p:spTgt spid="6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63"/>
                                        </p:tgtEl>
                                        <p:attrNameLst>
                                          <p:attrName>fillcolor</p:attrName>
                                        </p:attrNameLst>
                                      </p:cBhvr>
                                      <p:to>
                                        <a:srgbClr val="33CC33"/>
                                      </p:to>
                                    </p:animClr>
                                    <p:set>
                                      <p:cBhvr>
                                        <p:cTn id="23" dur="2000" fill="hold"/>
                                        <p:tgtEl>
                                          <p:spTgt spid="63"/>
                                        </p:tgtEl>
                                        <p:attrNameLst>
                                          <p:attrName>fill.type</p:attrName>
                                        </p:attrNameLst>
                                      </p:cBhvr>
                                      <p:to>
                                        <p:strVal val="solid"/>
                                      </p:to>
                                    </p:set>
                                    <p:set>
                                      <p:cBhvr>
                                        <p:cTn id="24" dur="2000" fill="hold"/>
                                        <p:tgtEl>
                                          <p:spTgt spid="6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3"/>
                                        </p:tgtEl>
                                        <p:attrNameLst>
                                          <p:attrName>fillcolor</p:attrName>
                                        </p:attrNameLst>
                                      </p:cBhvr>
                                      <p:to>
                                        <a:schemeClr val="accent1"/>
                                      </p:to>
                                    </p:animClr>
                                    <p:set>
                                      <p:cBhvr>
                                        <p:cTn id="27" dur="2000" fill="hold"/>
                                        <p:tgtEl>
                                          <p:spTgt spid="63"/>
                                        </p:tgtEl>
                                        <p:attrNameLst>
                                          <p:attrName>fill.type</p:attrName>
                                        </p:attrNameLst>
                                      </p:cBhvr>
                                      <p:to>
                                        <p:strVal val="solid"/>
                                      </p:to>
                                    </p:set>
                                    <p:set>
                                      <p:cBhvr>
                                        <p:cTn id="28" dur="2000" fill="hold"/>
                                        <p:tgtEl>
                                          <p:spTgt spid="6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33CC33"/>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64"/>
                                        </p:tgtEl>
                                        <p:attrNameLst>
                                          <p:attrName>fillcolor</p:attrName>
                                        </p:attrNameLst>
                                      </p:cBhvr>
                                      <p:to>
                                        <a:schemeClr val="accent1"/>
                                      </p:to>
                                    </p:animClr>
                                    <p:set>
                                      <p:cBhvr>
                                        <p:cTn id="35" dur="2000" fill="hold"/>
                                        <p:tgtEl>
                                          <p:spTgt spid="64"/>
                                        </p:tgtEl>
                                        <p:attrNameLst>
                                          <p:attrName>fill.type</p:attrName>
                                        </p:attrNameLst>
                                      </p:cBhvr>
                                      <p:to>
                                        <p:strVal val="solid"/>
                                      </p:to>
                                    </p:set>
                                    <p:set>
                                      <p:cBhvr>
                                        <p:cTn id="36" dur="2000" fill="hold"/>
                                        <p:tgtEl>
                                          <p:spTgt spid="6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65"/>
                                        </p:tgtEl>
                                        <p:attrNameLst>
                                          <p:attrName>fillcolor</p:attrName>
                                        </p:attrNameLst>
                                      </p:cBhvr>
                                      <p:to>
                                        <a:srgbClr val="33CC33"/>
                                      </p:to>
                                    </p:animClr>
                                    <p:set>
                                      <p:cBhvr>
                                        <p:cTn id="39" dur="2000" fill="hold"/>
                                        <p:tgtEl>
                                          <p:spTgt spid="65"/>
                                        </p:tgtEl>
                                        <p:attrNameLst>
                                          <p:attrName>fill.type</p:attrName>
                                        </p:attrNameLst>
                                      </p:cBhvr>
                                      <p:to>
                                        <p:strVal val="solid"/>
                                      </p:to>
                                    </p:set>
                                    <p:set>
                                      <p:cBhvr>
                                        <p:cTn id="40" dur="2000" fill="hold"/>
                                        <p:tgtEl>
                                          <p:spTgt spid="6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65"/>
                                        </p:tgtEl>
                                        <p:attrNameLst>
                                          <p:attrName>fillcolor</p:attrName>
                                        </p:attrNameLst>
                                      </p:cBhvr>
                                      <p:to>
                                        <a:schemeClr val="accent1"/>
                                      </p:to>
                                    </p:animClr>
                                    <p:set>
                                      <p:cBhvr>
                                        <p:cTn id="43" dur="2000" fill="hold"/>
                                        <p:tgtEl>
                                          <p:spTgt spid="65"/>
                                        </p:tgtEl>
                                        <p:attrNameLst>
                                          <p:attrName>fill.type</p:attrName>
                                        </p:attrNameLst>
                                      </p:cBhvr>
                                      <p:to>
                                        <p:strVal val="solid"/>
                                      </p:to>
                                    </p:set>
                                    <p:set>
                                      <p:cBhvr>
                                        <p:cTn id="44" dur="2000" fill="hold"/>
                                        <p:tgtEl>
                                          <p:spTgt spid="6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66"/>
                                        </p:tgtEl>
                                        <p:attrNameLst>
                                          <p:attrName>fillcolor</p:attrName>
                                        </p:attrNameLst>
                                      </p:cBhvr>
                                      <p:to>
                                        <a:srgbClr val="33CC33"/>
                                      </p:to>
                                    </p:animClr>
                                    <p:set>
                                      <p:cBhvr>
                                        <p:cTn id="47" dur="2000" fill="hold"/>
                                        <p:tgtEl>
                                          <p:spTgt spid="66"/>
                                        </p:tgtEl>
                                        <p:attrNameLst>
                                          <p:attrName>fill.type</p:attrName>
                                        </p:attrNameLst>
                                      </p:cBhvr>
                                      <p:to>
                                        <p:strVal val="solid"/>
                                      </p:to>
                                    </p:set>
                                    <p:set>
                                      <p:cBhvr>
                                        <p:cTn id="48" dur="2000" fill="hold"/>
                                        <p:tgtEl>
                                          <p:spTgt spid="6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66"/>
                                        </p:tgtEl>
                                        <p:attrNameLst>
                                          <p:attrName>fillcolor</p:attrName>
                                        </p:attrNameLst>
                                      </p:cBhvr>
                                      <p:to>
                                        <a:schemeClr val="accent1"/>
                                      </p:to>
                                    </p:animClr>
                                    <p:set>
                                      <p:cBhvr>
                                        <p:cTn id="51" dur="2000" fill="hold"/>
                                        <p:tgtEl>
                                          <p:spTgt spid="66"/>
                                        </p:tgtEl>
                                        <p:attrNameLst>
                                          <p:attrName>fill.type</p:attrName>
                                        </p:attrNameLst>
                                      </p:cBhvr>
                                      <p:to>
                                        <p:strVal val="solid"/>
                                      </p:to>
                                    </p:set>
                                    <p:set>
                                      <p:cBhvr>
                                        <p:cTn id="52" dur="2000" fill="hold"/>
                                        <p:tgtEl>
                                          <p:spTgt spid="6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7"/>
                                        </p:tgtEl>
                                        <p:attrNameLst>
                                          <p:attrName>fillcolor</p:attrName>
                                        </p:attrNameLst>
                                      </p:cBhvr>
                                      <p:to>
                                        <a:srgbClr val="33CC33"/>
                                      </p:to>
                                    </p:animClr>
                                    <p:set>
                                      <p:cBhvr>
                                        <p:cTn id="55" dur="2000" fill="hold"/>
                                        <p:tgtEl>
                                          <p:spTgt spid="67"/>
                                        </p:tgtEl>
                                        <p:attrNameLst>
                                          <p:attrName>fill.type</p:attrName>
                                        </p:attrNameLst>
                                      </p:cBhvr>
                                      <p:to>
                                        <p:strVal val="solid"/>
                                      </p:to>
                                    </p:set>
                                    <p:set>
                                      <p:cBhvr>
                                        <p:cTn id="56" dur="2000" fill="hold"/>
                                        <p:tgtEl>
                                          <p:spTgt spid="6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67"/>
                                        </p:tgtEl>
                                        <p:attrNameLst>
                                          <p:attrName>fillcolor</p:attrName>
                                        </p:attrNameLst>
                                      </p:cBhvr>
                                      <p:to>
                                        <a:schemeClr val="accent1"/>
                                      </p:to>
                                    </p:animClr>
                                    <p:set>
                                      <p:cBhvr>
                                        <p:cTn id="59" dur="2000" fill="hold"/>
                                        <p:tgtEl>
                                          <p:spTgt spid="67"/>
                                        </p:tgtEl>
                                        <p:attrNameLst>
                                          <p:attrName>fill.type</p:attrName>
                                        </p:attrNameLst>
                                      </p:cBhvr>
                                      <p:to>
                                        <p:strVal val="solid"/>
                                      </p:to>
                                    </p:set>
                                    <p:set>
                                      <p:cBhvr>
                                        <p:cTn id="60" dur="2000" fill="hold"/>
                                        <p:tgtEl>
                                          <p:spTgt spid="6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68"/>
                                        </p:tgtEl>
                                        <p:attrNameLst>
                                          <p:attrName>fillcolor</p:attrName>
                                        </p:attrNameLst>
                                      </p:cBhvr>
                                      <p:to>
                                        <a:srgbClr val="33CC33"/>
                                      </p:to>
                                    </p:animClr>
                                    <p:set>
                                      <p:cBhvr>
                                        <p:cTn id="63" dur="2000" fill="hold"/>
                                        <p:tgtEl>
                                          <p:spTgt spid="68"/>
                                        </p:tgtEl>
                                        <p:attrNameLst>
                                          <p:attrName>fill.type</p:attrName>
                                        </p:attrNameLst>
                                      </p:cBhvr>
                                      <p:to>
                                        <p:strVal val="solid"/>
                                      </p:to>
                                    </p:set>
                                    <p:set>
                                      <p:cBhvr>
                                        <p:cTn id="64" dur="2000" fill="hold"/>
                                        <p:tgtEl>
                                          <p:spTgt spid="6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68"/>
                                        </p:tgtEl>
                                        <p:attrNameLst>
                                          <p:attrName>fillcolor</p:attrName>
                                        </p:attrNameLst>
                                      </p:cBhvr>
                                      <p:to>
                                        <a:schemeClr val="accent1"/>
                                      </p:to>
                                    </p:animClr>
                                    <p:set>
                                      <p:cBhvr>
                                        <p:cTn id="67" dur="2000" fill="hold"/>
                                        <p:tgtEl>
                                          <p:spTgt spid="68"/>
                                        </p:tgtEl>
                                        <p:attrNameLst>
                                          <p:attrName>fill.type</p:attrName>
                                        </p:attrNameLst>
                                      </p:cBhvr>
                                      <p:to>
                                        <p:strVal val="solid"/>
                                      </p:to>
                                    </p:set>
                                    <p:set>
                                      <p:cBhvr>
                                        <p:cTn id="68" dur="2000" fill="hold"/>
                                        <p:tgtEl>
                                          <p:spTgt spid="6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69"/>
                                        </p:tgtEl>
                                        <p:attrNameLst>
                                          <p:attrName>fillcolor</p:attrName>
                                        </p:attrNameLst>
                                      </p:cBhvr>
                                      <p:to>
                                        <a:srgbClr val="33CC33"/>
                                      </p:to>
                                    </p:animClr>
                                    <p:set>
                                      <p:cBhvr>
                                        <p:cTn id="71" dur="2000" fill="hold"/>
                                        <p:tgtEl>
                                          <p:spTgt spid="69"/>
                                        </p:tgtEl>
                                        <p:attrNameLst>
                                          <p:attrName>fill.type</p:attrName>
                                        </p:attrNameLst>
                                      </p:cBhvr>
                                      <p:to>
                                        <p:strVal val="solid"/>
                                      </p:to>
                                    </p:set>
                                    <p:set>
                                      <p:cBhvr>
                                        <p:cTn id="72" dur="2000" fill="hold"/>
                                        <p:tgtEl>
                                          <p:spTgt spid="6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69"/>
                                        </p:tgtEl>
                                        <p:attrNameLst>
                                          <p:attrName>fillcolor</p:attrName>
                                        </p:attrNameLst>
                                      </p:cBhvr>
                                      <p:to>
                                        <a:schemeClr val="accent1"/>
                                      </p:to>
                                    </p:animClr>
                                    <p:set>
                                      <p:cBhvr>
                                        <p:cTn id="75" dur="2000" fill="hold"/>
                                        <p:tgtEl>
                                          <p:spTgt spid="69"/>
                                        </p:tgtEl>
                                        <p:attrNameLst>
                                          <p:attrName>fill.type</p:attrName>
                                        </p:attrNameLst>
                                      </p:cBhvr>
                                      <p:to>
                                        <p:strVal val="solid"/>
                                      </p:to>
                                    </p:set>
                                    <p:set>
                                      <p:cBhvr>
                                        <p:cTn id="76" dur="20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70"/>
                                        </p:tgtEl>
                                        <p:attrNameLst>
                                          <p:attrName>fillcolor</p:attrName>
                                        </p:attrNameLst>
                                      </p:cBhvr>
                                      <p:to>
                                        <a:srgbClr val="33CC33"/>
                                      </p:to>
                                    </p:animClr>
                                    <p:set>
                                      <p:cBhvr>
                                        <p:cTn id="79" dur="2000" fill="hold"/>
                                        <p:tgtEl>
                                          <p:spTgt spid="70"/>
                                        </p:tgtEl>
                                        <p:attrNameLst>
                                          <p:attrName>fill.type</p:attrName>
                                        </p:attrNameLst>
                                      </p:cBhvr>
                                      <p:to>
                                        <p:strVal val="solid"/>
                                      </p:to>
                                    </p:set>
                                    <p:set>
                                      <p:cBhvr>
                                        <p:cTn id="80" dur="20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70"/>
                                        </p:tgtEl>
                                        <p:attrNameLst>
                                          <p:attrName>fillcolor</p:attrName>
                                        </p:attrNameLst>
                                      </p:cBhvr>
                                      <p:to>
                                        <a:schemeClr val="accent1"/>
                                      </p:to>
                                    </p:animClr>
                                    <p:set>
                                      <p:cBhvr>
                                        <p:cTn id="83" dur="2000" fill="hold"/>
                                        <p:tgtEl>
                                          <p:spTgt spid="70"/>
                                        </p:tgtEl>
                                        <p:attrNameLst>
                                          <p:attrName>fill.type</p:attrName>
                                        </p:attrNameLst>
                                      </p:cBhvr>
                                      <p:to>
                                        <p:strVal val="solid"/>
                                      </p:to>
                                    </p:set>
                                    <p:set>
                                      <p:cBhvr>
                                        <p:cTn id="84" dur="2000" fill="hold"/>
                                        <p:tgtEl>
                                          <p:spTgt spid="7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71"/>
                                        </p:tgtEl>
                                        <p:attrNameLst>
                                          <p:attrName>fillcolor</p:attrName>
                                        </p:attrNameLst>
                                      </p:cBhvr>
                                      <p:to>
                                        <a:srgbClr val="33CC33"/>
                                      </p:to>
                                    </p:animClr>
                                    <p:set>
                                      <p:cBhvr>
                                        <p:cTn id="87" dur="2000" fill="hold"/>
                                        <p:tgtEl>
                                          <p:spTgt spid="71"/>
                                        </p:tgtEl>
                                        <p:attrNameLst>
                                          <p:attrName>fill.type</p:attrName>
                                        </p:attrNameLst>
                                      </p:cBhvr>
                                      <p:to>
                                        <p:strVal val="solid"/>
                                      </p:to>
                                    </p:set>
                                    <p:set>
                                      <p:cBhvr>
                                        <p:cTn id="88" dur="2000" fill="hold"/>
                                        <p:tgtEl>
                                          <p:spTgt spid="71"/>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71"/>
                                        </p:tgtEl>
                                        <p:attrNameLst>
                                          <p:attrName>fillcolor</p:attrName>
                                        </p:attrNameLst>
                                      </p:cBhvr>
                                      <p:to>
                                        <a:schemeClr val="accent1"/>
                                      </p:to>
                                    </p:animClr>
                                    <p:set>
                                      <p:cBhvr>
                                        <p:cTn id="91" dur="2000" fill="hold"/>
                                        <p:tgtEl>
                                          <p:spTgt spid="71"/>
                                        </p:tgtEl>
                                        <p:attrNameLst>
                                          <p:attrName>fill.type</p:attrName>
                                        </p:attrNameLst>
                                      </p:cBhvr>
                                      <p:to>
                                        <p:strVal val="solid"/>
                                      </p:to>
                                    </p:set>
                                    <p:set>
                                      <p:cBhvr>
                                        <p:cTn id="92" dur="2000" fill="hold"/>
                                        <p:tgtEl>
                                          <p:spTgt spid="7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16"/>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2000" fill="hold"/>
                                        <p:tgtEl>
                                          <p:spTgt spid="44"/>
                                        </p:tgtEl>
                                        <p:attrNameLst>
                                          <p:attrName>fillcolor</p:attrName>
                                        </p:attrNameLst>
                                      </p:cBhvr>
                                      <p:to>
                                        <a:srgbClr val="009900"/>
                                      </p:to>
                                    </p:animClr>
                                    <p:set>
                                      <p:cBhvr>
                                        <p:cTn id="98" dur="2000" fill="hold"/>
                                        <p:tgtEl>
                                          <p:spTgt spid="44"/>
                                        </p:tgtEl>
                                        <p:attrNameLst>
                                          <p:attrName>fill.type</p:attrName>
                                        </p:attrNameLst>
                                      </p:cBhvr>
                                      <p:to>
                                        <p:strVal val="solid"/>
                                      </p:to>
                                    </p:set>
                                    <p:set>
                                      <p:cBhvr>
                                        <p:cTn id="99" dur="2000" fill="hold"/>
                                        <p:tgtEl>
                                          <p:spTgt spid="44"/>
                                        </p:tgtEl>
                                        <p:attrNameLst>
                                          <p:attrName>fill.on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0" presetID="1" presetClass="emph" presetSubtype="2" fill="hold" nodeType="withEffect">
                                  <p:stCondLst>
                                    <p:cond delay="0"/>
                                  </p:stCondLst>
                                  <p:childTnLst>
                                    <p:animClr clrSpc="rgb" dir="cw">
                                      <p:cBhvr>
                                        <p:cTn id="101" dur="2000" fill="hold"/>
                                        <p:tgtEl>
                                          <p:spTgt spid="47"/>
                                        </p:tgtEl>
                                        <p:attrNameLst>
                                          <p:attrName>fillcolor</p:attrName>
                                        </p:attrNameLst>
                                      </p:cBhvr>
                                      <p:to>
                                        <a:srgbClr val="009900"/>
                                      </p:to>
                                    </p:animClr>
                                    <p:set>
                                      <p:cBhvr>
                                        <p:cTn id="102" dur="2000" fill="hold"/>
                                        <p:tgtEl>
                                          <p:spTgt spid="47"/>
                                        </p:tgtEl>
                                        <p:attrNameLst>
                                          <p:attrName>fill.type</p:attrName>
                                        </p:attrNameLst>
                                      </p:cBhvr>
                                      <p:to>
                                        <p:strVal val="solid"/>
                                      </p:to>
                                    </p:set>
                                    <p:set>
                                      <p:cBhvr>
                                        <p:cTn id="103" dur="2000" fill="hold"/>
                                        <p:tgtEl>
                                          <p:spTgt spid="47"/>
                                        </p:tgtEl>
                                        <p:attrNameLst>
                                          <p:attrName>fill.on</p:attrName>
                                        </p:attrNameLst>
                                      </p:cBhvr>
                                      <p:to>
                                        <p:strVal val="true"/>
                                      </p:to>
                                    </p:set>
                                  </p:childTnLst>
                                </p:cTn>
                              </p:par>
                            </p:childTnLst>
                          </p:cTn>
                        </p:par>
                        <p:par>
                          <p:cTn id="104" fill="hold">
                            <p:stCondLst>
                              <p:cond delay="2000"/>
                            </p:stCondLst>
                            <p:childTnLst>
                              <p:par>
                                <p:cTn id="105" presetID="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par>
                          <p:cTn id="107" fill="hold">
                            <p:stCondLst>
                              <p:cond delay="2000"/>
                            </p:stCondLst>
                            <p:childTnLst>
                              <p:par>
                                <p:cTn id="108" presetID="1" presetClass="emph" presetSubtype="2" fill="hold" nodeType="afterEffect">
                                  <p:stCondLst>
                                    <p:cond delay="0"/>
                                  </p:stCondLst>
                                  <p:childTnLst>
                                    <p:animClr clrSpc="rgb" dir="cw">
                                      <p:cBhvr>
                                        <p:cTn id="109" dur="2000" fill="hold"/>
                                        <p:tgtEl>
                                          <p:spTgt spid="44"/>
                                        </p:tgtEl>
                                        <p:attrNameLst>
                                          <p:attrName>fillcolor</p:attrName>
                                        </p:attrNameLst>
                                      </p:cBhvr>
                                      <p:to>
                                        <a:schemeClr val="accent1"/>
                                      </p:to>
                                    </p:animClr>
                                    <p:set>
                                      <p:cBhvr>
                                        <p:cTn id="110" dur="2000" fill="hold"/>
                                        <p:tgtEl>
                                          <p:spTgt spid="44"/>
                                        </p:tgtEl>
                                        <p:attrNameLst>
                                          <p:attrName>fill.type</p:attrName>
                                        </p:attrNameLst>
                                      </p:cBhvr>
                                      <p:to>
                                        <p:strVal val="solid"/>
                                      </p:to>
                                    </p:set>
                                    <p:set>
                                      <p:cBhvr>
                                        <p:cTn id="111" dur="2000" fill="hold"/>
                                        <p:tgtEl>
                                          <p:spTgt spid="44"/>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2000" fill="hold"/>
                                        <p:tgtEl>
                                          <p:spTgt spid="47"/>
                                        </p:tgtEl>
                                        <p:attrNameLst>
                                          <p:attrName>fillcolor</p:attrName>
                                        </p:attrNameLst>
                                      </p:cBhvr>
                                      <p:to>
                                        <a:schemeClr val="accent1"/>
                                      </p:to>
                                    </p:animClr>
                                    <p:set>
                                      <p:cBhvr>
                                        <p:cTn id="114" dur="2000" fill="hold"/>
                                        <p:tgtEl>
                                          <p:spTgt spid="47"/>
                                        </p:tgtEl>
                                        <p:attrNameLst>
                                          <p:attrName>fill.type</p:attrName>
                                        </p:attrNameLst>
                                      </p:cBhvr>
                                      <p:to>
                                        <p:strVal val="solid"/>
                                      </p:to>
                                    </p:set>
                                    <p:set>
                                      <p:cBhvr>
                                        <p:cTn id="115" dur="2000" fill="hold"/>
                                        <p:tgtEl>
                                          <p:spTgt spid="47"/>
                                        </p:tgtEl>
                                        <p:attrNameLst>
                                          <p:attrName>fill.on</p:attrName>
                                        </p:attrNameLst>
                                      </p:cBhvr>
                                      <p:to>
                                        <p:strVal val="true"/>
                                      </p:to>
                                    </p:set>
                                  </p:childTnLst>
                                </p:cTn>
                              </p:par>
                            </p:childTnLst>
                          </p:cTn>
                        </p:par>
                      </p:childTnLst>
                    </p:cTn>
                  </p:par>
                </p:childTnLst>
              </p:cTn>
              <p:nextCondLst>
                <p:cond evt="onClick" delay="0">
                  <p:tgtEl>
                    <p:spTgt spid="16"/>
                  </p:tgtEl>
                </p:cond>
              </p:nextCondLst>
            </p:seq>
          </p:childTnLst>
        </p:cTn>
      </p:par>
    </p:tnLst>
    <p:bldLst>
      <p:bldP spid="4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88292" y="432300"/>
            <a:ext cx="5599191" cy="5304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Imagen 39">
            <a:hlinkClick r:id="" action="ppaction://noaction"/>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965927" y="-70052"/>
            <a:ext cx="506793" cy="571663"/>
          </a:xfrm>
          <a:prstGeom prst="rect">
            <a:avLst/>
          </a:prstGeom>
        </p:spPr>
      </p:pic>
      <p:pic>
        <p:nvPicPr>
          <p:cNvPr id="1026" name="Picture 2" descr="http://cdn.flaticon.com/png/256/32329.png">
            <a:hlinkClick r:id="" action="ppaction://noaction"/>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547868" y="32506"/>
            <a:ext cx="594472" cy="594472"/>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38"/>
          <p:cNvSpPr>
            <a:spLocks noChangeArrowheads="1"/>
          </p:cNvSpPr>
          <p:nvPr>
            <p:custDataLst>
              <p:tags r:id="rId1"/>
            </p:custDataLst>
          </p:nvPr>
        </p:nvSpPr>
        <p:spPr bwMode="auto">
          <a:xfrm>
            <a:off x="969004" y="614133"/>
            <a:ext cx="2197293" cy="457992"/>
          </a:xfrm>
          <a:prstGeom prst="roundRect">
            <a:avLst>
              <a:gd name="adj" fmla="val 10532"/>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Area Usuaria</a:t>
            </a:r>
            <a:endParaRPr lang="en-US" sz="1500" b="1" dirty="0">
              <a:solidFill>
                <a:prstClr val="black"/>
              </a:solidFill>
            </a:endParaRPr>
          </a:p>
        </p:txBody>
      </p:sp>
      <p:sp>
        <p:nvSpPr>
          <p:cNvPr id="12" name="AutoShape 38"/>
          <p:cNvSpPr>
            <a:spLocks noChangeArrowheads="1"/>
          </p:cNvSpPr>
          <p:nvPr>
            <p:custDataLst>
              <p:tags r:id="rId2"/>
            </p:custDataLst>
          </p:nvPr>
        </p:nvSpPr>
        <p:spPr bwMode="auto">
          <a:xfrm>
            <a:off x="969004" y="1072125"/>
            <a:ext cx="2197293" cy="486946"/>
          </a:xfrm>
          <a:prstGeom prst="roundRect">
            <a:avLst>
              <a:gd name="adj" fmla="val 10532"/>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Gestor de la Demanda</a:t>
            </a:r>
            <a:endParaRPr lang="en-US" sz="1500" b="1" dirty="0">
              <a:solidFill>
                <a:prstClr val="black"/>
              </a:solidFill>
            </a:endParaRPr>
          </a:p>
        </p:txBody>
      </p:sp>
      <p:sp>
        <p:nvSpPr>
          <p:cNvPr id="13" name="AutoShape 38"/>
          <p:cNvSpPr>
            <a:spLocks noChangeArrowheads="1"/>
          </p:cNvSpPr>
          <p:nvPr>
            <p:custDataLst>
              <p:tags r:id="rId3"/>
            </p:custDataLst>
          </p:nvPr>
        </p:nvSpPr>
        <p:spPr bwMode="auto">
          <a:xfrm>
            <a:off x="969004" y="1559071"/>
            <a:ext cx="2197293" cy="481018"/>
          </a:xfrm>
          <a:prstGeom prst="roundRect">
            <a:avLst>
              <a:gd name="adj" fmla="val 485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Comité de Priorización</a:t>
            </a:r>
            <a:endParaRPr lang="en-US" sz="1500" b="1" dirty="0">
              <a:solidFill>
                <a:prstClr val="black"/>
              </a:solidFill>
            </a:endParaRPr>
          </a:p>
        </p:txBody>
      </p:sp>
      <p:sp>
        <p:nvSpPr>
          <p:cNvPr id="14" name="AutoShape 38"/>
          <p:cNvSpPr>
            <a:spLocks noChangeArrowheads="1"/>
          </p:cNvSpPr>
          <p:nvPr>
            <p:custDataLst>
              <p:tags r:id="rId4"/>
            </p:custDataLst>
          </p:nvPr>
        </p:nvSpPr>
        <p:spPr bwMode="auto">
          <a:xfrm>
            <a:off x="969004" y="2045892"/>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black">
                    <a:lumMod val="50000"/>
                    <a:lumOff val="50000"/>
                  </a:prstClr>
                </a:solidFill>
              </a:rPr>
              <a:t>PMO</a:t>
            </a:r>
            <a:endParaRPr lang="en-US" sz="1500" b="1" dirty="0">
              <a:solidFill>
                <a:prstClr val="black">
                  <a:lumMod val="50000"/>
                  <a:lumOff val="50000"/>
                </a:prstClr>
              </a:solidFill>
            </a:endParaRPr>
          </a:p>
        </p:txBody>
      </p:sp>
      <p:sp>
        <p:nvSpPr>
          <p:cNvPr id="15" name="AutoShape 38"/>
          <p:cNvSpPr>
            <a:spLocks noChangeArrowheads="1"/>
          </p:cNvSpPr>
          <p:nvPr>
            <p:custDataLst>
              <p:tags r:id="rId5"/>
            </p:custDataLst>
          </p:nvPr>
        </p:nvSpPr>
        <p:spPr bwMode="auto">
          <a:xfrm>
            <a:off x="969004" y="2485701"/>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black">
                    <a:lumMod val="50000"/>
                    <a:lumOff val="50000"/>
                  </a:prstClr>
                </a:solidFill>
              </a:rPr>
              <a:t>Líder de Proyecto</a:t>
            </a:r>
            <a:endParaRPr lang="en-US" sz="1500" b="1" dirty="0">
              <a:solidFill>
                <a:prstClr val="black">
                  <a:lumMod val="50000"/>
                  <a:lumOff val="50000"/>
                </a:prstClr>
              </a:solidFill>
            </a:endParaRPr>
          </a:p>
        </p:txBody>
      </p:sp>
      <p:sp>
        <p:nvSpPr>
          <p:cNvPr id="16" name="AutoShape 38"/>
          <p:cNvSpPr>
            <a:spLocks noChangeArrowheads="1"/>
          </p:cNvSpPr>
          <p:nvPr>
            <p:custDataLst>
              <p:tags r:id="rId6"/>
            </p:custDataLst>
          </p:nvPr>
        </p:nvSpPr>
        <p:spPr bwMode="auto">
          <a:xfrm>
            <a:off x="969004" y="2951396"/>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black">
                    <a:lumMod val="50000"/>
                    <a:lumOff val="50000"/>
                  </a:prstClr>
                </a:solidFill>
              </a:rPr>
              <a:t>Equipo  de Desarrollo</a:t>
            </a:r>
            <a:endParaRPr lang="en-US" sz="1500" b="1" dirty="0">
              <a:solidFill>
                <a:prstClr val="black">
                  <a:lumMod val="50000"/>
                  <a:lumOff val="50000"/>
                </a:prstClr>
              </a:solidFill>
            </a:endParaRPr>
          </a:p>
        </p:txBody>
      </p:sp>
      <p:sp>
        <p:nvSpPr>
          <p:cNvPr id="17" name="AutoShape 38"/>
          <p:cNvSpPr>
            <a:spLocks noChangeArrowheads="1"/>
          </p:cNvSpPr>
          <p:nvPr>
            <p:custDataLst>
              <p:tags r:id="rId7"/>
            </p:custDataLst>
          </p:nvPr>
        </p:nvSpPr>
        <p:spPr bwMode="auto">
          <a:xfrm>
            <a:off x="969004" y="4744554"/>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black">
                    <a:lumMod val="50000"/>
                    <a:lumOff val="50000"/>
                  </a:prstClr>
                </a:solidFill>
              </a:rPr>
              <a:t>Producción</a:t>
            </a:r>
            <a:endParaRPr lang="en-US" sz="1500" b="1" dirty="0">
              <a:solidFill>
                <a:prstClr val="black">
                  <a:lumMod val="50000"/>
                  <a:lumOff val="50000"/>
                </a:prstClr>
              </a:solidFill>
            </a:endParaRPr>
          </a:p>
        </p:txBody>
      </p:sp>
      <p:sp>
        <p:nvSpPr>
          <p:cNvPr id="20" name="AutoShape 38"/>
          <p:cNvSpPr>
            <a:spLocks noChangeArrowheads="1"/>
          </p:cNvSpPr>
          <p:nvPr>
            <p:custDataLst>
              <p:tags r:id="rId8"/>
            </p:custDataLst>
          </p:nvPr>
        </p:nvSpPr>
        <p:spPr bwMode="auto">
          <a:xfrm>
            <a:off x="969004" y="5187231"/>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black">
                    <a:lumMod val="50000"/>
                    <a:lumOff val="50000"/>
                  </a:prstClr>
                </a:solidFill>
              </a:rPr>
              <a:t>Fábrica de Continuidad</a:t>
            </a:r>
            <a:endParaRPr lang="en-US" sz="1500" b="1" dirty="0">
              <a:solidFill>
                <a:prstClr val="black">
                  <a:lumMod val="50000"/>
                  <a:lumOff val="50000"/>
                </a:prstClr>
              </a:solidFill>
            </a:endParaRPr>
          </a:p>
        </p:txBody>
      </p:sp>
      <p:sp>
        <p:nvSpPr>
          <p:cNvPr id="21" name="AutoShape 38"/>
          <p:cNvSpPr>
            <a:spLocks noChangeArrowheads="1"/>
          </p:cNvSpPr>
          <p:nvPr>
            <p:custDataLst>
              <p:tags r:id="rId9"/>
            </p:custDataLst>
          </p:nvPr>
        </p:nvSpPr>
        <p:spPr bwMode="auto">
          <a:xfrm>
            <a:off x="969004" y="4295784"/>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black">
                    <a:lumMod val="50000"/>
                    <a:lumOff val="50000"/>
                  </a:prstClr>
                </a:solidFill>
              </a:rPr>
              <a:t>Testing</a:t>
            </a:r>
            <a:endParaRPr lang="en-US" sz="1500" b="1" dirty="0">
              <a:solidFill>
                <a:prstClr val="black">
                  <a:lumMod val="50000"/>
                  <a:lumOff val="50000"/>
                </a:prstClr>
              </a:solidFill>
            </a:endParaRPr>
          </a:p>
        </p:txBody>
      </p:sp>
      <p:sp>
        <p:nvSpPr>
          <p:cNvPr id="29" name="28 Pentágono"/>
          <p:cNvSpPr/>
          <p:nvPr/>
        </p:nvSpPr>
        <p:spPr>
          <a:xfrm>
            <a:off x="968991" y="5786651"/>
            <a:ext cx="1553140" cy="600592"/>
          </a:xfrm>
          <a:prstGeom prst="homePlate">
            <a:avLst/>
          </a:prstGeom>
          <a:gradFill flip="none" rotWithShape="1">
            <a:gsLst>
              <a:gs pos="24000">
                <a:schemeClr val="accent3">
                  <a:tint val="100000"/>
                  <a:shade val="100000"/>
                  <a:satMod val="130000"/>
                </a:schemeClr>
              </a:gs>
              <a:gs pos="65000">
                <a:schemeClr val="accent3">
                  <a:tint val="100000"/>
                  <a:shade val="100000"/>
                  <a:satMod val="130000"/>
                </a:schemeClr>
              </a:gs>
              <a:gs pos="100000">
                <a:schemeClr val="accent3">
                  <a:tint val="50000"/>
                  <a:shade val="100000"/>
                  <a:satMod val="350000"/>
                </a:schemeClr>
              </a:gs>
            </a:gsLst>
            <a:lin ang="162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fontAlgn="base">
              <a:spcBef>
                <a:spcPct val="0"/>
              </a:spcBef>
              <a:spcAft>
                <a:spcPct val="0"/>
              </a:spcAft>
            </a:pPr>
            <a:r>
              <a:rPr lang="es-CL" sz="1450" b="1" dirty="0">
                <a:solidFill>
                  <a:prstClr val="black"/>
                </a:solidFill>
              </a:rPr>
              <a:t>1</a:t>
            </a:r>
          </a:p>
          <a:p>
            <a:pPr algn="ctr" fontAlgn="base">
              <a:spcBef>
                <a:spcPct val="0"/>
              </a:spcBef>
              <a:spcAft>
                <a:spcPct val="0"/>
              </a:spcAft>
            </a:pPr>
            <a:r>
              <a:rPr lang="es-CL" sz="1450" b="1" dirty="0">
                <a:solidFill>
                  <a:prstClr val="black"/>
                </a:solidFill>
              </a:rPr>
              <a:t>Inicio</a:t>
            </a:r>
          </a:p>
        </p:txBody>
      </p:sp>
      <p:sp>
        <p:nvSpPr>
          <p:cNvPr id="34" name="AutoShape 38"/>
          <p:cNvSpPr>
            <a:spLocks noChangeArrowheads="1"/>
          </p:cNvSpPr>
          <p:nvPr>
            <p:custDataLst>
              <p:tags r:id="rId10"/>
            </p:custDataLst>
          </p:nvPr>
        </p:nvSpPr>
        <p:spPr bwMode="auto">
          <a:xfrm>
            <a:off x="118173" y="614137"/>
            <a:ext cx="700693" cy="5773106"/>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Metodología de Desarrollo Tradicional</a:t>
            </a:r>
          </a:p>
        </p:txBody>
      </p:sp>
      <p:sp>
        <p:nvSpPr>
          <p:cNvPr id="35" name="34 Pentágono"/>
          <p:cNvSpPr/>
          <p:nvPr/>
        </p:nvSpPr>
        <p:spPr>
          <a:xfrm>
            <a:off x="258883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prstClr val="black">
                    <a:lumMod val="50000"/>
                    <a:lumOff val="50000"/>
                  </a:prstClr>
                </a:solidFill>
              </a:rPr>
              <a:t>2 </a:t>
            </a:r>
          </a:p>
          <a:p>
            <a:pPr algn="ctr" fontAlgn="base">
              <a:spcBef>
                <a:spcPct val="0"/>
              </a:spcBef>
              <a:spcAft>
                <a:spcPct val="0"/>
              </a:spcAft>
            </a:pPr>
            <a:r>
              <a:rPr lang="es-CL" sz="1500" b="1" dirty="0">
                <a:solidFill>
                  <a:prstClr val="black">
                    <a:lumMod val="50000"/>
                    <a:lumOff val="50000"/>
                  </a:prstClr>
                </a:solidFill>
              </a:rPr>
              <a:t>Diseño</a:t>
            </a:r>
          </a:p>
        </p:txBody>
      </p:sp>
      <p:sp>
        <p:nvSpPr>
          <p:cNvPr id="36" name="35 Pentágono"/>
          <p:cNvSpPr/>
          <p:nvPr/>
        </p:nvSpPr>
        <p:spPr>
          <a:xfrm>
            <a:off x="420867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prstClr val="black">
                    <a:lumMod val="50000"/>
                    <a:lumOff val="50000"/>
                  </a:prstClr>
                </a:solidFill>
              </a:rPr>
              <a:t>3</a:t>
            </a:r>
          </a:p>
          <a:p>
            <a:pPr algn="ctr" fontAlgn="base">
              <a:spcBef>
                <a:spcPct val="0"/>
              </a:spcBef>
              <a:spcAft>
                <a:spcPct val="0"/>
              </a:spcAft>
            </a:pPr>
            <a:r>
              <a:rPr lang="es-CL" sz="1500" b="1" dirty="0">
                <a:solidFill>
                  <a:prstClr val="black">
                    <a:lumMod val="50000"/>
                    <a:lumOff val="50000"/>
                  </a:prstClr>
                </a:solidFill>
              </a:rPr>
              <a:t>Planificación</a:t>
            </a:r>
          </a:p>
        </p:txBody>
      </p:sp>
      <p:sp>
        <p:nvSpPr>
          <p:cNvPr id="37" name="36 Pentágono">
            <a:hlinkClick r:id="" action="ppaction://noaction"/>
          </p:cNvPr>
          <p:cNvSpPr/>
          <p:nvPr/>
        </p:nvSpPr>
        <p:spPr>
          <a:xfrm>
            <a:off x="582851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prstClr val="black">
                    <a:lumMod val="50000"/>
                    <a:lumOff val="50000"/>
                  </a:prstClr>
                </a:solidFill>
              </a:rPr>
              <a:t>4</a:t>
            </a:r>
          </a:p>
          <a:p>
            <a:pPr algn="ctr" fontAlgn="base">
              <a:spcBef>
                <a:spcPct val="0"/>
              </a:spcBef>
              <a:spcAft>
                <a:spcPct val="0"/>
              </a:spcAft>
            </a:pPr>
            <a:r>
              <a:rPr lang="es-CL" sz="1500" b="1" dirty="0">
                <a:solidFill>
                  <a:prstClr val="black">
                    <a:lumMod val="50000"/>
                    <a:lumOff val="50000"/>
                  </a:prstClr>
                </a:solidFill>
              </a:rPr>
              <a:t>Ejecución</a:t>
            </a:r>
          </a:p>
        </p:txBody>
      </p:sp>
      <p:sp>
        <p:nvSpPr>
          <p:cNvPr id="38" name="37 Pentágono">
            <a:hlinkClick r:id="" action="ppaction://noaction"/>
          </p:cNvPr>
          <p:cNvSpPr/>
          <p:nvPr/>
        </p:nvSpPr>
        <p:spPr>
          <a:xfrm>
            <a:off x="7448353"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prstClr val="black">
                    <a:lumMod val="50000"/>
                    <a:lumOff val="50000"/>
                  </a:prstClr>
                </a:solidFill>
              </a:rPr>
              <a:t>5</a:t>
            </a:r>
          </a:p>
          <a:p>
            <a:pPr algn="ctr" fontAlgn="base">
              <a:spcBef>
                <a:spcPct val="0"/>
              </a:spcBef>
              <a:spcAft>
                <a:spcPct val="0"/>
              </a:spcAft>
            </a:pPr>
            <a:r>
              <a:rPr lang="es-CL" sz="1500" b="1" dirty="0">
                <a:solidFill>
                  <a:prstClr val="black">
                    <a:lumMod val="50000"/>
                    <a:lumOff val="50000"/>
                  </a:prstClr>
                </a:solidFill>
              </a:rPr>
              <a:t>Cierre</a:t>
            </a:r>
          </a:p>
        </p:txBody>
      </p:sp>
      <p:sp>
        <p:nvSpPr>
          <p:cNvPr id="22" name="AutoShape 38"/>
          <p:cNvSpPr>
            <a:spLocks noChangeArrowheads="1"/>
          </p:cNvSpPr>
          <p:nvPr>
            <p:custDataLst>
              <p:tags r:id="rId11"/>
            </p:custDataLst>
          </p:nvPr>
        </p:nvSpPr>
        <p:spPr bwMode="auto">
          <a:xfrm>
            <a:off x="969004" y="3417091"/>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black">
                    <a:lumMod val="50000"/>
                    <a:lumOff val="50000"/>
                  </a:prstClr>
                </a:solidFill>
              </a:rPr>
              <a:t>Arquitectura</a:t>
            </a:r>
            <a:endParaRPr lang="en-US" sz="1500" b="1" dirty="0">
              <a:solidFill>
                <a:prstClr val="black">
                  <a:lumMod val="50000"/>
                  <a:lumOff val="50000"/>
                </a:prstClr>
              </a:solidFill>
            </a:endParaRPr>
          </a:p>
        </p:txBody>
      </p:sp>
      <p:sp>
        <p:nvSpPr>
          <p:cNvPr id="23" name="AutoShape 38"/>
          <p:cNvSpPr>
            <a:spLocks noChangeArrowheads="1"/>
          </p:cNvSpPr>
          <p:nvPr>
            <p:custDataLst>
              <p:tags r:id="rId12"/>
            </p:custDataLst>
          </p:nvPr>
        </p:nvSpPr>
        <p:spPr bwMode="auto">
          <a:xfrm>
            <a:off x="969004" y="3859768"/>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err="1">
                <a:solidFill>
                  <a:prstClr val="black">
                    <a:lumMod val="50000"/>
                    <a:lumOff val="50000"/>
                  </a:prstClr>
                </a:solidFill>
              </a:rPr>
              <a:t>Ingeniería</a:t>
            </a:r>
            <a:r>
              <a:rPr lang="en-US" sz="1500" b="1" dirty="0">
                <a:solidFill>
                  <a:prstClr val="black">
                    <a:lumMod val="50000"/>
                    <a:lumOff val="50000"/>
                  </a:prstClr>
                </a:solidFill>
              </a:rPr>
              <a:t> de </a:t>
            </a:r>
            <a:r>
              <a:rPr lang="en-US" sz="1500" b="1" dirty="0" err="1">
                <a:solidFill>
                  <a:prstClr val="black">
                    <a:lumMod val="50000"/>
                    <a:lumOff val="50000"/>
                  </a:prstClr>
                </a:solidFill>
              </a:rPr>
              <a:t>Procesos</a:t>
            </a:r>
            <a:endParaRPr lang="en-US" sz="1500" b="1" dirty="0">
              <a:solidFill>
                <a:prstClr val="black">
                  <a:lumMod val="50000"/>
                  <a:lumOff val="50000"/>
                </a:prstClr>
              </a:solidFill>
            </a:endParaRPr>
          </a:p>
        </p:txBody>
      </p:sp>
      <p:sp>
        <p:nvSpPr>
          <p:cNvPr id="3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Desarrollo Tradicional (</a:t>
            </a:r>
            <a:r>
              <a:rPr lang="es-ES" sz="2300" dirty="0">
                <a:solidFill>
                  <a:prstClr val="white"/>
                </a:solidFill>
              </a:rPr>
              <a:t>Versión 1.0)</a:t>
            </a:r>
            <a:endParaRPr lang="es-CL" sz="2300" dirty="0"/>
          </a:p>
        </p:txBody>
      </p:sp>
      <p:pic>
        <p:nvPicPr>
          <p:cNvPr id="27" name="Picture 2" descr="http://cdn.flaticon.com/png/256/32329.png">
            <a:hlinkClick r:id="" action="ppaction://noaction"/>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654124" y="-103762"/>
            <a:ext cx="594472" cy="594472"/>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n 39">
            <a:hlinkClick r:id="" action="ppaction://noaction"/>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983858" y="-70052"/>
            <a:ext cx="506793" cy="571663"/>
          </a:xfrm>
          <a:prstGeom prst="rect">
            <a:avLst/>
          </a:prstGeom>
        </p:spPr>
      </p:pic>
      <p:pic>
        <p:nvPicPr>
          <p:cNvPr id="31" name="Picture 2" descr="http://cdn.flaticon.com/png/256/32329.png">
            <a:hlinkClick r:id="" action="ppaction://noaction"/>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547868" y="-103762"/>
            <a:ext cx="594472" cy="594472"/>
          </a:xfrm>
          <a:prstGeom prst="rect">
            <a:avLst/>
          </a:prstGeom>
          <a:noFill/>
          <a:extLst>
            <a:ext uri="{909E8E84-426E-40DD-AFC4-6F175D3DCCD1}">
              <a14:hiddenFill xmlns:a14="http://schemas.microsoft.com/office/drawing/2010/main">
                <a:solidFill>
                  <a:srgbClr val="FFFFFF"/>
                </a:solidFill>
              </a14:hiddenFill>
            </a:ext>
          </a:extLst>
        </p:spPr>
      </p:pic>
      <p:pic>
        <p:nvPicPr>
          <p:cNvPr id="42" name="Imagen 39">
            <a:hlinkClick r:id="" action="ppaction://noaction"/>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033257" y="119341"/>
            <a:ext cx="506793" cy="571663"/>
          </a:xfrm>
          <a:prstGeom prst="rect">
            <a:avLst/>
          </a:prstGeom>
        </p:spPr>
      </p:pic>
      <p:pic>
        <p:nvPicPr>
          <p:cNvPr id="43" name="Picture 2" descr="http://cdn.flaticon.com/png/256/32329.png">
            <a:hlinkClick r:id="" action="ppaction://noaction"/>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519113" y="-64848"/>
            <a:ext cx="594472" cy="594472"/>
          </a:xfrm>
          <a:prstGeom prst="rect">
            <a:avLst/>
          </a:prstGeom>
          <a:noFill/>
          <a:extLst>
            <a:ext uri="{909E8E84-426E-40DD-AFC4-6F175D3DCCD1}">
              <a14:hiddenFill xmlns:a14="http://schemas.microsoft.com/office/drawing/2010/main">
                <a:solidFill>
                  <a:srgbClr val="FFFFFF"/>
                </a:solidFill>
              </a14:hiddenFill>
            </a:ext>
          </a:extLst>
        </p:spPr>
      </p:pic>
      <p:pic>
        <p:nvPicPr>
          <p:cNvPr id="44" name="Imagen 39">
            <a:hlinkClick r:id="" action="ppaction://noaction"/>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3447327" y="32506"/>
            <a:ext cx="506793" cy="571663"/>
          </a:xfrm>
          <a:prstGeom prst="rect">
            <a:avLst/>
          </a:prstGeom>
        </p:spPr>
      </p:pic>
      <p:pic>
        <p:nvPicPr>
          <p:cNvPr id="45" name="Picture 2" descr="http://cdn.flaticon.com/png/256/32329.png">
            <a:hlinkClick r:id="" action="ppaction://noaction"/>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029268" y="135064"/>
            <a:ext cx="594472" cy="594472"/>
          </a:xfrm>
          <a:prstGeom prst="rect">
            <a:avLst/>
          </a:prstGeom>
          <a:noFill/>
          <a:extLst>
            <a:ext uri="{909E8E84-426E-40DD-AFC4-6F175D3DCCD1}">
              <a14:hiddenFill xmlns:a14="http://schemas.microsoft.com/office/drawing/2010/main">
                <a:solidFill>
                  <a:srgbClr val="FFFFFF"/>
                </a:solidFill>
              </a14:hiddenFill>
            </a:ext>
          </a:extLst>
        </p:spPr>
      </p:pic>
      <p:pic>
        <p:nvPicPr>
          <p:cNvPr id="46" name="Imagen 39">
            <a:hlinkClick r:id="" action="ppaction://noaction"/>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3465258" y="32506"/>
            <a:ext cx="506793" cy="571663"/>
          </a:xfrm>
          <a:prstGeom prst="rect">
            <a:avLst/>
          </a:prstGeom>
        </p:spPr>
      </p:pic>
      <p:pic>
        <p:nvPicPr>
          <p:cNvPr id="47" name="Picture 2" descr="http://cdn.flaticon.com/png/256/32329.png">
            <a:hlinkClick r:id="" action="ppaction://noaction"/>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056631" y="-122779"/>
            <a:ext cx="594472" cy="59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917677"/>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9743" y="587674"/>
            <a:ext cx="5943751" cy="5093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Imagen 32">
            <a:hlinkClick r:id="" action="ppaction://noaction"/>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908762" y="-291454"/>
            <a:ext cx="506800" cy="571670"/>
          </a:xfrm>
          <a:prstGeom prst="rect">
            <a:avLst/>
          </a:prstGeom>
        </p:spPr>
      </p:pic>
      <p:pic>
        <p:nvPicPr>
          <p:cNvPr id="44" name="Picture 2" descr="http://cdn.flaticon.com/png/256/32329.png">
            <a:hlinkClick r:id="" action="ppaction://noaction"/>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816828" y="-361172"/>
            <a:ext cx="594472" cy="594472"/>
          </a:xfrm>
          <a:prstGeom prst="rect">
            <a:avLst/>
          </a:prstGeom>
          <a:noFill/>
          <a:extLst>
            <a:ext uri="{909E8E84-426E-40DD-AFC4-6F175D3DCCD1}">
              <a14:hiddenFill xmlns:a14="http://schemas.microsoft.com/office/drawing/2010/main">
                <a:solidFill>
                  <a:srgbClr val="FFFFFF"/>
                </a:solidFill>
              </a14:hiddenFill>
            </a:ext>
          </a:extLst>
        </p:spPr>
      </p:pic>
      <p:sp>
        <p:nvSpPr>
          <p:cNvPr id="40" name="AutoShape 38"/>
          <p:cNvSpPr>
            <a:spLocks noChangeArrowheads="1"/>
          </p:cNvSpPr>
          <p:nvPr>
            <p:custDataLst>
              <p:tags r:id="rId1"/>
            </p:custDataLst>
          </p:nvPr>
        </p:nvSpPr>
        <p:spPr bwMode="auto">
          <a:xfrm>
            <a:off x="118173" y="614137"/>
            <a:ext cx="700693" cy="5773106"/>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Metodología de Desarrollo Tradicional</a:t>
            </a:r>
          </a:p>
        </p:txBody>
      </p:sp>
      <p:sp>
        <p:nvSpPr>
          <p:cNvPr id="20" name="AutoShape 38"/>
          <p:cNvSpPr>
            <a:spLocks noChangeArrowheads="1"/>
          </p:cNvSpPr>
          <p:nvPr>
            <p:custDataLst>
              <p:tags r:id="rId2"/>
            </p:custDataLst>
          </p:nvPr>
        </p:nvSpPr>
        <p:spPr bwMode="auto">
          <a:xfrm>
            <a:off x="969004" y="614133"/>
            <a:ext cx="2197293" cy="457992"/>
          </a:xfrm>
          <a:prstGeom prst="roundRect">
            <a:avLst>
              <a:gd name="adj" fmla="val 10532"/>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Area Usuaria</a:t>
            </a:r>
            <a:endParaRPr lang="en-US" sz="1500" b="1" dirty="0">
              <a:solidFill>
                <a:prstClr val="black"/>
              </a:solidFill>
            </a:endParaRPr>
          </a:p>
        </p:txBody>
      </p:sp>
      <p:sp>
        <p:nvSpPr>
          <p:cNvPr id="22" name="AutoShape 38"/>
          <p:cNvSpPr>
            <a:spLocks noChangeArrowheads="1"/>
          </p:cNvSpPr>
          <p:nvPr>
            <p:custDataLst>
              <p:tags r:id="rId3"/>
            </p:custDataLst>
          </p:nvPr>
        </p:nvSpPr>
        <p:spPr bwMode="auto">
          <a:xfrm>
            <a:off x="969004" y="1072125"/>
            <a:ext cx="2197293" cy="486946"/>
          </a:xfrm>
          <a:prstGeom prst="roundRect">
            <a:avLst>
              <a:gd name="adj" fmla="val 10532"/>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Socio de Negocio</a:t>
            </a:r>
            <a:endParaRPr lang="en-US" sz="1500" b="1" dirty="0">
              <a:solidFill>
                <a:prstClr val="black"/>
              </a:solidFill>
            </a:endParaRPr>
          </a:p>
        </p:txBody>
      </p:sp>
      <p:sp>
        <p:nvSpPr>
          <p:cNvPr id="23" name="AutoShape 38"/>
          <p:cNvSpPr>
            <a:spLocks noChangeArrowheads="1"/>
          </p:cNvSpPr>
          <p:nvPr>
            <p:custDataLst>
              <p:tags r:id="rId4"/>
            </p:custDataLst>
          </p:nvPr>
        </p:nvSpPr>
        <p:spPr bwMode="auto">
          <a:xfrm>
            <a:off x="969004" y="1559071"/>
            <a:ext cx="2197293" cy="481018"/>
          </a:xfrm>
          <a:prstGeom prst="roundRect">
            <a:avLst>
              <a:gd name="adj" fmla="val 485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Comité de Priorización</a:t>
            </a:r>
            <a:endParaRPr lang="en-US" sz="1500" b="1" dirty="0">
              <a:solidFill>
                <a:prstClr val="black"/>
              </a:solidFill>
            </a:endParaRPr>
          </a:p>
        </p:txBody>
      </p:sp>
      <p:sp>
        <p:nvSpPr>
          <p:cNvPr id="24" name="AutoShape 38"/>
          <p:cNvSpPr>
            <a:spLocks noChangeArrowheads="1"/>
          </p:cNvSpPr>
          <p:nvPr>
            <p:custDataLst>
              <p:tags r:id="rId5"/>
            </p:custDataLst>
          </p:nvPr>
        </p:nvSpPr>
        <p:spPr bwMode="auto">
          <a:xfrm>
            <a:off x="969004" y="2045892"/>
            <a:ext cx="2197293" cy="439809"/>
          </a:xfrm>
          <a:prstGeom prst="roundRect">
            <a:avLst>
              <a:gd name="adj" fmla="val 6920"/>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PMO</a:t>
            </a:r>
            <a:endParaRPr lang="en-US" sz="1500" b="1" dirty="0">
              <a:solidFill>
                <a:prstClr val="black"/>
              </a:solidFill>
            </a:endParaRPr>
          </a:p>
        </p:txBody>
      </p:sp>
      <p:sp>
        <p:nvSpPr>
          <p:cNvPr id="25" name="AutoShape 38"/>
          <p:cNvSpPr>
            <a:spLocks noChangeArrowheads="1"/>
          </p:cNvSpPr>
          <p:nvPr>
            <p:custDataLst>
              <p:tags r:id="rId6"/>
            </p:custDataLst>
          </p:nvPr>
        </p:nvSpPr>
        <p:spPr bwMode="auto">
          <a:xfrm>
            <a:off x="969004" y="2485701"/>
            <a:ext cx="2197293" cy="465695"/>
          </a:xfrm>
          <a:prstGeom prst="roundRect">
            <a:avLst>
              <a:gd name="adj" fmla="val 6315"/>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Líder de proyecto</a:t>
            </a:r>
            <a:endParaRPr lang="en-US" sz="1500" b="1" dirty="0">
              <a:solidFill>
                <a:prstClr val="black"/>
              </a:solidFill>
            </a:endParaRPr>
          </a:p>
        </p:txBody>
      </p:sp>
      <p:sp>
        <p:nvSpPr>
          <p:cNvPr id="26" name="AutoShape 38"/>
          <p:cNvSpPr>
            <a:spLocks noChangeArrowheads="1"/>
          </p:cNvSpPr>
          <p:nvPr>
            <p:custDataLst>
              <p:tags r:id="rId7"/>
            </p:custDataLst>
          </p:nvPr>
        </p:nvSpPr>
        <p:spPr bwMode="auto">
          <a:xfrm>
            <a:off x="969004" y="2951396"/>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srgbClr val="EEECE1">
                    <a:lumMod val="50000"/>
                  </a:srgbClr>
                </a:solidFill>
              </a:rPr>
              <a:t>Equipo de Desarrollo</a:t>
            </a:r>
            <a:endParaRPr lang="en-US" sz="1500" b="1" dirty="0">
              <a:solidFill>
                <a:srgbClr val="EEECE1">
                  <a:lumMod val="50000"/>
                </a:srgbClr>
              </a:solidFill>
            </a:endParaRPr>
          </a:p>
        </p:txBody>
      </p:sp>
      <p:sp>
        <p:nvSpPr>
          <p:cNvPr id="27" name="AutoShape 38"/>
          <p:cNvSpPr>
            <a:spLocks noChangeArrowheads="1"/>
          </p:cNvSpPr>
          <p:nvPr>
            <p:custDataLst>
              <p:tags r:id="rId8"/>
            </p:custDataLst>
          </p:nvPr>
        </p:nvSpPr>
        <p:spPr bwMode="auto">
          <a:xfrm>
            <a:off x="969004" y="4744554"/>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Producción</a:t>
            </a:r>
            <a:endParaRPr lang="en-US" sz="1500" b="1" dirty="0">
              <a:solidFill>
                <a:prstClr val="black"/>
              </a:solidFill>
            </a:endParaRPr>
          </a:p>
        </p:txBody>
      </p:sp>
      <p:sp>
        <p:nvSpPr>
          <p:cNvPr id="28" name="AutoShape 38"/>
          <p:cNvSpPr>
            <a:spLocks noChangeArrowheads="1"/>
          </p:cNvSpPr>
          <p:nvPr>
            <p:custDataLst>
              <p:tags r:id="rId9"/>
            </p:custDataLst>
          </p:nvPr>
        </p:nvSpPr>
        <p:spPr bwMode="auto">
          <a:xfrm>
            <a:off x="969004" y="5187231"/>
            <a:ext cx="2197293" cy="483024"/>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Fábrica de Continuidad</a:t>
            </a:r>
            <a:endParaRPr lang="en-US" sz="1500" b="1" dirty="0">
              <a:solidFill>
                <a:prstClr val="black"/>
              </a:solidFill>
            </a:endParaRPr>
          </a:p>
        </p:txBody>
      </p:sp>
      <p:sp>
        <p:nvSpPr>
          <p:cNvPr id="29" name="AutoShape 38"/>
          <p:cNvSpPr>
            <a:spLocks noChangeArrowheads="1"/>
          </p:cNvSpPr>
          <p:nvPr>
            <p:custDataLst>
              <p:tags r:id="rId10"/>
            </p:custDataLst>
          </p:nvPr>
        </p:nvSpPr>
        <p:spPr bwMode="auto">
          <a:xfrm>
            <a:off x="969004" y="4295784"/>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err="1">
                <a:solidFill>
                  <a:prstClr val="black"/>
                </a:solidFill>
              </a:rPr>
              <a:t>Testing</a:t>
            </a:r>
            <a:endParaRPr lang="en-US" sz="1500" b="1" dirty="0">
              <a:solidFill>
                <a:prstClr val="black"/>
              </a:solidFill>
            </a:endParaRPr>
          </a:p>
        </p:txBody>
      </p:sp>
      <p:sp>
        <p:nvSpPr>
          <p:cNvPr id="30" name="29 Pentágono"/>
          <p:cNvSpPr/>
          <p:nvPr/>
        </p:nvSpPr>
        <p:spPr>
          <a:xfrm>
            <a:off x="96899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1</a:t>
            </a:r>
          </a:p>
          <a:p>
            <a:pPr algn="ctr" fontAlgn="base">
              <a:spcBef>
                <a:spcPct val="0"/>
              </a:spcBef>
              <a:spcAft>
                <a:spcPct val="0"/>
              </a:spcAft>
            </a:pPr>
            <a:r>
              <a:rPr lang="es-CL" sz="1500" b="1" dirty="0">
                <a:solidFill>
                  <a:srgbClr val="EEECE1">
                    <a:lumMod val="50000"/>
                  </a:srgbClr>
                </a:solidFill>
              </a:rPr>
              <a:t>Inicio</a:t>
            </a:r>
          </a:p>
        </p:txBody>
      </p:sp>
      <p:sp>
        <p:nvSpPr>
          <p:cNvPr id="31" name="30 Pentágono"/>
          <p:cNvSpPr/>
          <p:nvPr/>
        </p:nvSpPr>
        <p:spPr>
          <a:xfrm>
            <a:off x="2588831" y="5786651"/>
            <a:ext cx="1553140" cy="600592"/>
          </a:xfrm>
          <a:prstGeom prst="homePlate">
            <a:avLst/>
          </a:prstGeom>
          <a:gradFill flip="none" rotWithShape="1">
            <a:gsLst>
              <a:gs pos="24000">
                <a:schemeClr val="accent3">
                  <a:tint val="100000"/>
                  <a:shade val="100000"/>
                  <a:satMod val="130000"/>
                </a:schemeClr>
              </a:gs>
              <a:gs pos="65000">
                <a:schemeClr val="accent3">
                  <a:tint val="100000"/>
                  <a:shade val="100000"/>
                  <a:satMod val="130000"/>
                </a:schemeClr>
              </a:gs>
              <a:gs pos="100000">
                <a:schemeClr val="accent3">
                  <a:tint val="50000"/>
                  <a:shade val="100000"/>
                  <a:satMod val="350000"/>
                </a:schemeClr>
              </a:gs>
            </a:gsLst>
            <a:lin ang="162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fontAlgn="base">
              <a:spcBef>
                <a:spcPct val="0"/>
              </a:spcBef>
              <a:spcAft>
                <a:spcPct val="0"/>
              </a:spcAft>
            </a:pPr>
            <a:r>
              <a:rPr lang="es-CL" sz="1450" b="1" dirty="0">
                <a:solidFill>
                  <a:prstClr val="black"/>
                </a:solidFill>
              </a:rPr>
              <a:t>2</a:t>
            </a:r>
          </a:p>
          <a:p>
            <a:pPr algn="ctr" fontAlgn="base">
              <a:spcBef>
                <a:spcPct val="0"/>
              </a:spcBef>
              <a:spcAft>
                <a:spcPct val="0"/>
              </a:spcAft>
            </a:pPr>
            <a:r>
              <a:rPr lang="es-CL" sz="1450" b="1" dirty="0">
                <a:solidFill>
                  <a:prstClr val="black"/>
                </a:solidFill>
              </a:rPr>
              <a:t>Diseño</a:t>
            </a:r>
          </a:p>
        </p:txBody>
      </p:sp>
      <p:sp>
        <p:nvSpPr>
          <p:cNvPr id="45" name="44 Pentágono"/>
          <p:cNvSpPr/>
          <p:nvPr/>
        </p:nvSpPr>
        <p:spPr>
          <a:xfrm>
            <a:off x="420867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3</a:t>
            </a:r>
          </a:p>
          <a:p>
            <a:pPr algn="ctr" fontAlgn="base">
              <a:spcBef>
                <a:spcPct val="0"/>
              </a:spcBef>
              <a:spcAft>
                <a:spcPct val="0"/>
              </a:spcAft>
            </a:pPr>
            <a:r>
              <a:rPr lang="es-CL" sz="1500" b="1" dirty="0">
                <a:solidFill>
                  <a:srgbClr val="EEECE1">
                    <a:lumMod val="50000"/>
                  </a:srgbClr>
                </a:solidFill>
              </a:rPr>
              <a:t>Planificación</a:t>
            </a:r>
          </a:p>
        </p:txBody>
      </p:sp>
      <p:sp>
        <p:nvSpPr>
          <p:cNvPr id="46" name="45 Pentágono"/>
          <p:cNvSpPr/>
          <p:nvPr/>
        </p:nvSpPr>
        <p:spPr>
          <a:xfrm>
            <a:off x="582851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4</a:t>
            </a:r>
          </a:p>
          <a:p>
            <a:pPr algn="ctr" fontAlgn="base">
              <a:spcBef>
                <a:spcPct val="0"/>
              </a:spcBef>
              <a:spcAft>
                <a:spcPct val="0"/>
              </a:spcAft>
            </a:pPr>
            <a:r>
              <a:rPr lang="es-CL" sz="1500" b="1" dirty="0">
                <a:solidFill>
                  <a:srgbClr val="EEECE1">
                    <a:lumMod val="50000"/>
                  </a:srgbClr>
                </a:solidFill>
              </a:rPr>
              <a:t>Ejecución</a:t>
            </a:r>
          </a:p>
        </p:txBody>
      </p:sp>
      <p:sp>
        <p:nvSpPr>
          <p:cNvPr id="47" name="46 Pentágono"/>
          <p:cNvSpPr/>
          <p:nvPr/>
        </p:nvSpPr>
        <p:spPr>
          <a:xfrm>
            <a:off x="7448353"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5</a:t>
            </a:r>
          </a:p>
          <a:p>
            <a:pPr algn="ctr" fontAlgn="base">
              <a:spcBef>
                <a:spcPct val="0"/>
              </a:spcBef>
              <a:spcAft>
                <a:spcPct val="0"/>
              </a:spcAft>
            </a:pPr>
            <a:r>
              <a:rPr lang="es-CL" sz="1500" b="1" dirty="0">
                <a:solidFill>
                  <a:srgbClr val="EEECE1">
                    <a:lumMod val="50000"/>
                  </a:srgbClr>
                </a:solidFill>
              </a:rPr>
              <a:t>Cierre</a:t>
            </a:r>
          </a:p>
        </p:txBody>
      </p:sp>
      <p:sp>
        <p:nvSpPr>
          <p:cNvPr id="48" name="AutoShape 38"/>
          <p:cNvSpPr>
            <a:spLocks noChangeArrowheads="1"/>
          </p:cNvSpPr>
          <p:nvPr>
            <p:custDataLst>
              <p:tags r:id="rId11"/>
            </p:custDataLst>
          </p:nvPr>
        </p:nvSpPr>
        <p:spPr bwMode="auto">
          <a:xfrm>
            <a:off x="969004" y="3417091"/>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Arquitectura</a:t>
            </a:r>
            <a:endParaRPr lang="en-US" sz="1500" b="1" dirty="0">
              <a:solidFill>
                <a:prstClr val="black"/>
              </a:solidFill>
            </a:endParaRPr>
          </a:p>
        </p:txBody>
      </p:sp>
      <p:sp>
        <p:nvSpPr>
          <p:cNvPr id="49" name="AutoShape 38"/>
          <p:cNvSpPr>
            <a:spLocks noChangeArrowheads="1"/>
          </p:cNvSpPr>
          <p:nvPr>
            <p:custDataLst>
              <p:tags r:id="rId12"/>
            </p:custDataLst>
          </p:nvPr>
        </p:nvSpPr>
        <p:spPr bwMode="auto">
          <a:xfrm>
            <a:off x="969004" y="3859768"/>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n-US" sz="1500" b="1" dirty="0" err="1">
                <a:solidFill>
                  <a:prstClr val="black"/>
                </a:solidFill>
              </a:rPr>
              <a:t>Ingeniería</a:t>
            </a:r>
            <a:r>
              <a:rPr lang="en-US" sz="1500" b="1" dirty="0">
                <a:solidFill>
                  <a:prstClr val="black"/>
                </a:solidFill>
              </a:rPr>
              <a:t> de </a:t>
            </a:r>
            <a:r>
              <a:rPr lang="en-US" sz="1500" b="1" dirty="0" err="1">
                <a:solidFill>
                  <a:prstClr val="black"/>
                </a:solidFill>
              </a:rPr>
              <a:t>Procesos</a:t>
            </a:r>
            <a:endParaRPr lang="en-US" sz="1500" b="1" dirty="0">
              <a:solidFill>
                <a:prstClr val="black"/>
              </a:solidFill>
            </a:endParaRPr>
          </a:p>
        </p:txBody>
      </p:sp>
      <p:sp>
        <p:nvSpPr>
          <p:cNvPr id="37"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Desarrollo Tradicional (</a:t>
            </a:r>
            <a:r>
              <a:rPr lang="es-ES" sz="2300" dirty="0">
                <a:solidFill>
                  <a:prstClr val="white"/>
                </a:solidFill>
              </a:rPr>
              <a:t>Versión 1.0)</a:t>
            </a:r>
            <a:endParaRPr lang="es-CL" sz="2300" dirty="0"/>
          </a:p>
        </p:txBody>
      </p:sp>
    </p:spTree>
    <p:extLst>
      <p:ext uri="{BB962C8B-B14F-4D97-AF65-F5344CB8AC3E}">
        <p14:creationId xmlns:p14="http://schemas.microsoft.com/office/powerpoint/2010/main" val="232760564"/>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66296" y="471466"/>
            <a:ext cx="5977704" cy="4840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AutoShape 38"/>
          <p:cNvSpPr>
            <a:spLocks noChangeArrowheads="1"/>
          </p:cNvSpPr>
          <p:nvPr>
            <p:custDataLst>
              <p:tags r:id="rId1"/>
            </p:custDataLst>
          </p:nvPr>
        </p:nvSpPr>
        <p:spPr bwMode="auto">
          <a:xfrm>
            <a:off x="118173" y="614137"/>
            <a:ext cx="700693" cy="5773106"/>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Metodología de Desarrollo Tradicional</a:t>
            </a:r>
          </a:p>
        </p:txBody>
      </p:sp>
      <p:sp>
        <p:nvSpPr>
          <p:cNvPr id="20" name="AutoShape 38"/>
          <p:cNvSpPr>
            <a:spLocks noChangeArrowheads="1"/>
          </p:cNvSpPr>
          <p:nvPr>
            <p:custDataLst>
              <p:tags r:id="rId2"/>
            </p:custDataLst>
          </p:nvPr>
        </p:nvSpPr>
        <p:spPr bwMode="auto">
          <a:xfrm>
            <a:off x="969004" y="614133"/>
            <a:ext cx="2197293" cy="457992"/>
          </a:xfrm>
          <a:prstGeom prst="roundRect">
            <a:avLst>
              <a:gd name="adj" fmla="val 10532"/>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Area Usuaria</a:t>
            </a:r>
            <a:endParaRPr lang="en-US" sz="1500" b="1" dirty="0">
              <a:solidFill>
                <a:prstClr val="black"/>
              </a:solidFill>
            </a:endParaRPr>
          </a:p>
        </p:txBody>
      </p:sp>
      <p:sp>
        <p:nvSpPr>
          <p:cNvPr id="21" name="AutoShape 38"/>
          <p:cNvSpPr>
            <a:spLocks noChangeArrowheads="1"/>
          </p:cNvSpPr>
          <p:nvPr>
            <p:custDataLst>
              <p:tags r:id="rId3"/>
            </p:custDataLst>
          </p:nvPr>
        </p:nvSpPr>
        <p:spPr bwMode="auto">
          <a:xfrm>
            <a:off x="969004" y="1072125"/>
            <a:ext cx="2197293" cy="486946"/>
          </a:xfrm>
          <a:prstGeom prst="roundRect">
            <a:avLst>
              <a:gd name="adj" fmla="val 10532"/>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Socio de Negocio</a:t>
            </a:r>
            <a:endParaRPr lang="en-US" sz="1500" b="1" dirty="0">
              <a:solidFill>
                <a:prstClr val="black"/>
              </a:solidFill>
            </a:endParaRPr>
          </a:p>
        </p:txBody>
      </p:sp>
      <p:sp>
        <p:nvSpPr>
          <p:cNvPr id="22" name="AutoShape 38"/>
          <p:cNvSpPr>
            <a:spLocks noChangeArrowheads="1"/>
          </p:cNvSpPr>
          <p:nvPr>
            <p:custDataLst>
              <p:tags r:id="rId4"/>
            </p:custDataLst>
          </p:nvPr>
        </p:nvSpPr>
        <p:spPr bwMode="auto">
          <a:xfrm>
            <a:off x="969004" y="1559071"/>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srgbClr val="EEECE1">
                    <a:lumMod val="50000"/>
                  </a:srgbClr>
                </a:solidFill>
              </a:rPr>
              <a:t>Comité de Priorización</a:t>
            </a:r>
            <a:endParaRPr lang="en-US" sz="1500" b="1" dirty="0">
              <a:solidFill>
                <a:srgbClr val="EEECE1">
                  <a:lumMod val="50000"/>
                </a:srgbClr>
              </a:solidFill>
            </a:endParaRPr>
          </a:p>
        </p:txBody>
      </p:sp>
      <p:sp>
        <p:nvSpPr>
          <p:cNvPr id="23" name="AutoShape 38"/>
          <p:cNvSpPr>
            <a:spLocks noChangeArrowheads="1"/>
          </p:cNvSpPr>
          <p:nvPr>
            <p:custDataLst>
              <p:tags r:id="rId5"/>
            </p:custDataLst>
          </p:nvPr>
        </p:nvSpPr>
        <p:spPr bwMode="auto">
          <a:xfrm>
            <a:off x="969004" y="2045892"/>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srgbClr val="EEECE1">
                    <a:lumMod val="50000"/>
                  </a:srgbClr>
                </a:solidFill>
              </a:rPr>
              <a:t>PMO</a:t>
            </a:r>
            <a:endParaRPr lang="en-US" sz="1500" b="1" dirty="0">
              <a:solidFill>
                <a:srgbClr val="EEECE1">
                  <a:lumMod val="50000"/>
                </a:srgbClr>
              </a:solidFill>
            </a:endParaRPr>
          </a:p>
        </p:txBody>
      </p:sp>
      <p:sp>
        <p:nvSpPr>
          <p:cNvPr id="24" name="AutoShape 38"/>
          <p:cNvSpPr>
            <a:spLocks noChangeArrowheads="1"/>
          </p:cNvSpPr>
          <p:nvPr>
            <p:custDataLst>
              <p:tags r:id="rId6"/>
            </p:custDataLst>
          </p:nvPr>
        </p:nvSpPr>
        <p:spPr bwMode="auto">
          <a:xfrm>
            <a:off x="969004" y="2485701"/>
            <a:ext cx="2197293" cy="465695"/>
          </a:xfrm>
          <a:prstGeom prst="roundRect">
            <a:avLst>
              <a:gd name="adj" fmla="val 6315"/>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Líder de Proyecto</a:t>
            </a:r>
            <a:endParaRPr lang="en-US" sz="1500" b="1" dirty="0">
              <a:solidFill>
                <a:prstClr val="black"/>
              </a:solidFill>
            </a:endParaRPr>
          </a:p>
        </p:txBody>
      </p:sp>
      <p:sp>
        <p:nvSpPr>
          <p:cNvPr id="25" name="AutoShape 38"/>
          <p:cNvSpPr>
            <a:spLocks noChangeArrowheads="1"/>
          </p:cNvSpPr>
          <p:nvPr>
            <p:custDataLst>
              <p:tags r:id="rId7"/>
            </p:custDataLst>
          </p:nvPr>
        </p:nvSpPr>
        <p:spPr bwMode="auto">
          <a:xfrm>
            <a:off x="969004" y="2951396"/>
            <a:ext cx="2197292" cy="465695"/>
          </a:xfrm>
          <a:prstGeom prst="roundRect">
            <a:avLst>
              <a:gd name="adj" fmla="val 3129"/>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Equipo de Desarrollo</a:t>
            </a:r>
            <a:endParaRPr lang="en-US" sz="1500" b="1" dirty="0">
              <a:solidFill>
                <a:prstClr val="black"/>
              </a:solidFill>
            </a:endParaRPr>
          </a:p>
        </p:txBody>
      </p:sp>
      <p:sp>
        <p:nvSpPr>
          <p:cNvPr id="26" name="AutoShape 38"/>
          <p:cNvSpPr>
            <a:spLocks noChangeArrowheads="1"/>
          </p:cNvSpPr>
          <p:nvPr>
            <p:custDataLst>
              <p:tags r:id="rId8"/>
            </p:custDataLst>
          </p:nvPr>
        </p:nvSpPr>
        <p:spPr bwMode="auto">
          <a:xfrm>
            <a:off x="969004" y="4744554"/>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Producción</a:t>
            </a:r>
            <a:endParaRPr lang="en-US" sz="1500" b="1" dirty="0">
              <a:solidFill>
                <a:prstClr val="black"/>
              </a:solidFill>
            </a:endParaRPr>
          </a:p>
        </p:txBody>
      </p:sp>
      <p:sp>
        <p:nvSpPr>
          <p:cNvPr id="27" name="AutoShape 38"/>
          <p:cNvSpPr>
            <a:spLocks noChangeArrowheads="1"/>
          </p:cNvSpPr>
          <p:nvPr>
            <p:custDataLst>
              <p:tags r:id="rId9"/>
            </p:custDataLst>
          </p:nvPr>
        </p:nvSpPr>
        <p:spPr bwMode="auto">
          <a:xfrm>
            <a:off x="969004" y="5187231"/>
            <a:ext cx="2197293" cy="483024"/>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Fábrica de Continuidad</a:t>
            </a:r>
            <a:endParaRPr lang="en-US" sz="1500" b="1" dirty="0">
              <a:solidFill>
                <a:prstClr val="black"/>
              </a:solidFill>
            </a:endParaRPr>
          </a:p>
        </p:txBody>
      </p:sp>
      <p:sp>
        <p:nvSpPr>
          <p:cNvPr id="28" name="AutoShape 38"/>
          <p:cNvSpPr>
            <a:spLocks noChangeArrowheads="1"/>
          </p:cNvSpPr>
          <p:nvPr>
            <p:custDataLst>
              <p:tags r:id="rId10"/>
            </p:custDataLst>
          </p:nvPr>
        </p:nvSpPr>
        <p:spPr bwMode="auto">
          <a:xfrm>
            <a:off x="969004" y="4295784"/>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err="1">
                <a:solidFill>
                  <a:prstClr val="black"/>
                </a:solidFill>
              </a:rPr>
              <a:t>Testing</a:t>
            </a:r>
            <a:endParaRPr lang="en-US" sz="1500" b="1" dirty="0">
              <a:solidFill>
                <a:prstClr val="black"/>
              </a:solidFill>
            </a:endParaRPr>
          </a:p>
        </p:txBody>
      </p:sp>
      <p:sp>
        <p:nvSpPr>
          <p:cNvPr id="29" name="28 Pentágono"/>
          <p:cNvSpPr/>
          <p:nvPr/>
        </p:nvSpPr>
        <p:spPr>
          <a:xfrm>
            <a:off x="96899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1</a:t>
            </a:r>
          </a:p>
          <a:p>
            <a:pPr algn="ctr" fontAlgn="base">
              <a:spcBef>
                <a:spcPct val="0"/>
              </a:spcBef>
              <a:spcAft>
                <a:spcPct val="0"/>
              </a:spcAft>
            </a:pPr>
            <a:r>
              <a:rPr lang="es-CL" sz="1500" b="1" dirty="0">
                <a:solidFill>
                  <a:srgbClr val="EEECE1">
                    <a:lumMod val="50000"/>
                  </a:srgbClr>
                </a:solidFill>
              </a:rPr>
              <a:t>Inicio</a:t>
            </a:r>
          </a:p>
        </p:txBody>
      </p:sp>
      <p:sp>
        <p:nvSpPr>
          <p:cNvPr id="30" name="29 Pentágono"/>
          <p:cNvSpPr/>
          <p:nvPr/>
        </p:nvSpPr>
        <p:spPr>
          <a:xfrm>
            <a:off x="258883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2</a:t>
            </a:r>
          </a:p>
          <a:p>
            <a:pPr algn="ctr" fontAlgn="base">
              <a:spcBef>
                <a:spcPct val="0"/>
              </a:spcBef>
              <a:spcAft>
                <a:spcPct val="0"/>
              </a:spcAft>
            </a:pPr>
            <a:r>
              <a:rPr lang="es-CL" sz="1500" b="1" dirty="0">
                <a:solidFill>
                  <a:srgbClr val="EEECE1">
                    <a:lumMod val="50000"/>
                  </a:srgbClr>
                </a:solidFill>
              </a:rPr>
              <a:t>Diseño</a:t>
            </a:r>
          </a:p>
        </p:txBody>
      </p:sp>
      <p:sp>
        <p:nvSpPr>
          <p:cNvPr id="46" name="45 Pentágono"/>
          <p:cNvSpPr/>
          <p:nvPr/>
        </p:nvSpPr>
        <p:spPr>
          <a:xfrm>
            <a:off x="4208671" y="5786651"/>
            <a:ext cx="1553140" cy="600592"/>
          </a:xfrm>
          <a:prstGeom prst="homePlate">
            <a:avLst/>
          </a:prstGeom>
          <a:gradFill flip="none" rotWithShape="1">
            <a:gsLst>
              <a:gs pos="24000">
                <a:schemeClr val="accent3">
                  <a:tint val="100000"/>
                  <a:shade val="100000"/>
                  <a:satMod val="130000"/>
                </a:schemeClr>
              </a:gs>
              <a:gs pos="65000">
                <a:schemeClr val="accent3">
                  <a:tint val="100000"/>
                  <a:shade val="100000"/>
                  <a:satMod val="130000"/>
                </a:schemeClr>
              </a:gs>
              <a:gs pos="100000">
                <a:schemeClr val="accent3">
                  <a:tint val="50000"/>
                  <a:shade val="100000"/>
                  <a:satMod val="350000"/>
                </a:schemeClr>
              </a:gs>
            </a:gsLst>
            <a:lin ang="162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fontAlgn="base">
              <a:spcBef>
                <a:spcPct val="0"/>
              </a:spcBef>
              <a:spcAft>
                <a:spcPct val="0"/>
              </a:spcAft>
            </a:pPr>
            <a:r>
              <a:rPr lang="es-CL" sz="1450" b="1" dirty="0">
                <a:solidFill>
                  <a:prstClr val="black"/>
                </a:solidFill>
              </a:rPr>
              <a:t>3</a:t>
            </a:r>
          </a:p>
          <a:p>
            <a:pPr algn="ctr" fontAlgn="base">
              <a:spcBef>
                <a:spcPct val="0"/>
              </a:spcBef>
              <a:spcAft>
                <a:spcPct val="0"/>
              </a:spcAft>
            </a:pPr>
            <a:r>
              <a:rPr lang="es-CL" sz="1450" b="1" dirty="0">
                <a:solidFill>
                  <a:prstClr val="black"/>
                </a:solidFill>
              </a:rPr>
              <a:t>Planificación</a:t>
            </a:r>
          </a:p>
        </p:txBody>
      </p:sp>
      <p:sp>
        <p:nvSpPr>
          <p:cNvPr id="47" name="46 Pentágono"/>
          <p:cNvSpPr/>
          <p:nvPr/>
        </p:nvSpPr>
        <p:spPr>
          <a:xfrm>
            <a:off x="582851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4</a:t>
            </a:r>
          </a:p>
          <a:p>
            <a:pPr algn="ctr" fontAlgn="base">
              <a:spcBef>
                <a:spcPct val="0"/>
              </a:spcBef>
              <a:spcAft>
                <a:spcPct val="0"/>
              </a:spcAft>
            </a:pPr>
            <a:r>
              <a:rPr lang="es-CL" sz="1500" b="1" dirty="0">
                <a:solidFill>
                  <a:srgbClr val="EEECE1">
                    <a:lumMod val="50000"/>
                  </a:srgbClr>
                </a:solidFill>
              </a:rPr>
              <a:t>Ejecución</a:t>
            </a:r>
          </a:p>
        </p:txBody>
      </p:sp>
      <p:sp>
        <p:nvSpPr>
          <p:cNvPr id="48" name="47 Pentágono"/>
          <p:cNvSpPr/>
          <p:nvPr/>
        </p:nvSpPr>
        <p:spPr>
          <a:xfrm>
            <a:off x="7448353"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5</a:t>
            </a:r>
          </a:p>
          <a:p>
            <a:pPr algn="ctr" fontAlgn="base">
              <a:spcBef>
                <a:spcPct val="0"/>
              </a:spcBef>
              <a:spcAft>
                <a:spcPct val="0"/>
              </a:spcAft>
            </a:pPr>
            <a:r>
              <a:rPr lang="es-CL" sz="1500" b="1" dirty="0">
                <a:solidFill>
                  <a:srgbClr val="EEECE1">
                    <a:lumMod val="50000"/>
                  </a:srgbClr>
                </a:solidFill>
              </a:rPr>
              <a:t>Cierre</a:t>
            </a:r>
          </a:p>
        </p:txBody>
      </p:sp>
      <p:sp>
        <p:nvSpPr>
          <p:cNvPr id="49" name="AutoShape 38"/>
          <p:cNvSpPr>
            <a:spLocks noChangeArrowheads="1"/>
          </p:cNvSpPr>
          <p:nvPr>
            <p:custDataLst>
              <p:tags r:id="rId11"/>
            </p:custDataLst>
          </p:nvPr>
        </p:nvSpPr>
        <p:spPr bwMode="auto">
          <a:xfrm>
            <a:off x="969004" y="3417091"/>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Arquitectura</a:t>
            </a:r>
            <a:endParaRPr lang="en-US" sz="1500" b="1" dirty="0">
              <a:solidFill>
                <a:prstClr val="black"/>
              </a:solidFill>
            </a:endParaRPr>
          </a:p>
        </p:txBody>
      </p:sp>
      <p:sp>
        <p:nvSpPr>
          <p:cNvPr id="50" name="AutoShape 38"/>
          <p:cNvSpPr>
            <a:spLocks noChangeArrowheads="1"/>
          </p:cNvSpPr>
          <p:nvPr>
            <p:custDataLst>
              <p:tags r:id="rId12"/>
            </p:custDataLst>
          </p:nvPr>
        </p:nvSpPr>
        <p:spPr bwMode="auto">
          <a:xfrm>
            <a:off x="969004" y="3859768"/>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n-US" sz="1500" b="1" dirty="0" err="1">
                <a:solidFill>
                  <a:prstClr val="black"/>
                </a:solidFill>
              </a:rPr>
              <a:t>Ingeniería</a:t>
            </a:r>
            <a:r>
              <a:rPr lang="en-US" sz="1500" b="1" dirty="0">
                <a:solidFill>
                  <a:prstClr val="black"/>
                </a:solidFill>
              </a:rPr>
              <a:t> de </a:t>
            </a:r>
            <a:r>
              <a:rPr lang="en-US" sz="1500" b="1" dirty="0" err="1">
                <a:solidFill>
                  <a:prstClr val="black"/>
                </a:solidFill>
              </a:rPr>
              <a:t>Procesos</a:t>
            </a:r>
            <a:endParaRPr lang="en-US" sz="1500" b="1" dirty="0">
              <a:solidFill>
                <a:prstClr val="black"/>
              </a:solidFill>
            </a:endParaRPr>
          </a:p>
        </p:txBody>
      </p:sp>
      <p:sp>
        <p:nvSpPr>
          <p:cNvPr id="42"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Desarrollo Tradicional (</a:t>
            </a:r>
            <a:r>
              <a:rPr lang="es-ES" sz="2300" dirty="0">
                <a:solidFill>
                  <a:prstClr val="white"/>
                </a:solidFill>
              </a:rPr>
              <a:t>Versión 1.0)</a:t>
            </a:r>
            <a:endParaRPr lang="es-CL" sz="2300" dirty="0"/>
          </a:p>
        </p:txBody>
      </p:sp>
      <p:pic>
        <p:nvPicPr>
          <p:cNvPr id="41" name="Imagen 40">
            <a:hlinkClick r:id="" action="ppaction://noaction"/>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993286" y="-100204"/>
            <a:ext cx="506800" cy="571670"/>
          </a:xfrm>
          <a:prstGeom prst="rect">
            <a:avLst/>
          </a:prstGeom>
        </p:spPr>
      </p:pic>
      <p:pic>
        <p:nvPicPr>
          <p:cNvPr id="45" name="Picture 2" descr="http://cdn.flaticon.com/png/256/32329.png">
            <a:hlinkClick r:id="" action="ppaction://noaction"/>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956730" y="-75524"/>
            <a:ext cx="594472" cy="59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23833"/>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a:xfrm>
            <a:off x="7027313" y="6471974"/>
            <a:ext cx="2133600" cy="365125"/>
          </a:xfrm>
        </p:spPr>
        <p:txBody>
          <a:bodyPr/>
          <a:lstStyle/>
          <a:p>
            <a:pPr>
              <a:defRPr/>
            </a:pPr>
            <a:fld id="{411147A6-EE6A-4804-86C3-3C3997513E9B}" type="slidenum">
              <a:rPr lang="es-ES" smtClean="0">
                <a:solidFill>
                  <a:schemeClr val="bg1"/>
                </a:solidFill>
              </a:rPr>
              <a:pPr>
                <a:defRPr/>
              </a:pPr>
              <a:t>2</a:t>
            </a:fld>
            <a:endParaRPr lang="es-ES">
              <a:solidFill>
                <a:schemeClr val="bg1"/>
              </a:solidFill>
            </a:endParaRPr>
          </a:p>
        </p:txBody>
      </p:sp>
      <p:sp>
        <p:nvSpPr>
          <p:cNvPr id="4" name="3 CuadroTexto"/>
          <p:cNvSpPr txBox="1"/>
          <p:nvPr/>
        </p:nvSpPr>
        <p:spPr>
          <a:xfrm>
            <a:off x="457199" y="1328599"/>
            <a:ext cx="8073851" cy="896175"/>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defTabSz="457200" eaLnBrk="0" fontAlgn="base" hangingPunct="0">
              <a:spcBef>
                <a:spcPct val="0"/>
              </a:spcBef>
              <a:spcAft>
                <a:spcPct val="0"/>
              </a:spcAft>
              <a:buFont typeface="Wingdings" panose="05000000000000000000" pitchFamily="2" charset="2"/>
              <a:buChar char="Ø"/>
            </a:pPr>
            <a:endParaRPr lang="es-CL" dirty="0">
              <a:solidFill>
                <a:prstClr val="black"/>
              </a:solidFill>
            </a:endParaRPr>
          </a:p>
          <a:p>
            <a:pPr marL="285750" indent="-285750" defTabSz="457200" eaLnBrk="0" fontAlgn="base" hangingPunct="0">
              <a:spcBef>
                <a:spcPct val="0"/>
              </a:spcBef>
              <a:spcAft>
                <a:spcPct val="0"/>
              </a:spcAft>
              <a:buFont typeface="Wingdings" panose="05000000000000000000" pitchFamily="2" charset="2"/>
              <a:buChar char="Ø"/>
            </a:pPr>
            <a:r>
              <a:rPr lang="es-CL" dirty="0">
                <a:solidFill>
                  <a:prstClr val="black"/>
                </a:solidFill>
                <a:hlinkClick r:id="" action="ppaction://customshow?id=0&amp;return=true"/>
              </a:rPr>
              <a:t>Metodología Tradicional</a:t>
            </a:r>
            <a:endParaRPr lang="es-CL" dirty="0">
              <a:solidFill>
                <a:prstClr val="black"/>
              </a:solidFill>
            </a:endParaRPr>
          </a:p>
          <a:p>
            <a:pPr defTabSz="457200" eaLnBrk="0" fontAlgn="base" hangingPunct="0">
              <a:spcBef>
                <a:spcPct val="0"/>
              </a:spcBef>
              <a:spcAft>
                <a:spcPct val="0"/>
              </a:spcAft>
            </a:pPr>
            <a:endParaRPr lang="es-CL" dirty="0">
              <a:solidFill>
                <a:prstClr val="black"/>
              </a:solidFill>
            </a:endParaRPr>
          </a:p>
        </p:txBody>
      </p:sp>
      <p:sp>
        <p:nvSpPr>
          <p:cNvPr id="6" name="5 CuadroTexto"/>
          <p:cNvSpPr txBox="1"/>
          <p:nvPr/>
        </p:nvSpPr>
        <p:spPr>
          <a:xfrm>
            <a:off x="375171" y="47640"/>
            <a:ext cx="6705534" cy="461665"/>
          </a:xfrm>
          <a:prstGeom prst="rect">
            <a:avLst/>
          </a:prstGeom>
          <a:noFill/>
        </p:spPr>
        <p:txBody>
          <a:bodyPr wrap="square" rtlCol="0">
            <a:spAutoFit/>
          </a:bodyPr>
          <a:lstStyle/>
          <a:p>
            <a:pPr defTabSz="457200" eaLnBrk="0" fontAlgn="base" hangingPunct="0">
              <a:spcBef>
                <a:spcPct val="0"/>
              </a:spcBef>
              <a:spcAft>
                <a:spcPct val="0"/>
              </a:spcAft>
            </a:pPr>
            <a:r>
              <a:rPr lang="es-CL" sz="2400" b="1" dirty="0">
                <a:solidFill>
                  <a:prstClr val="white"/>
                </a:solidFill>
                <a:ea typeface="ＭＳ Ｐゴシック" panose="020B0600070205080204" pitchFamily="34" charset="-128"/>
              </a:rPr>
              <a:t>Reunión “Preguntas y Respuestas”</a:t>
            </a:r>
          </a:p>
        </p:txBody>
      </p:sp>
      <p:sp>
        <p:nvSpPr>
          <p:cNvPr id="2" name="1 Rectángulo"/>
          <p:cNvSpPr/>
          <p:nvPr/>
        </p:nvSpPr>
        <p:spPr>
          <a:xfrm>
            <a:off x="457198" y="2385740"/>
            <a:ext cx="8073851" cy="896175"/>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defTabSz="457200" eaLnBrk="0" fontAlgn="base" hangingPunct="0">
              <a:spcBef>
                <a:spcPct val="0"/>
              </a:spcBef>
              <a:spcAft>
                <a:spcPct val="0"/>
              </a:spcAft>
              <a:buFont typeface="Wingdings" panose="05000000000000000000" pitchFamily="2" charset="2"/>
              <a:buChar char="Ø"/>
            </a:pPr>
            <a:endParaRPr lang="es-CL" dirty="0">
              <a:solidFill>
                <a:prstClr val="black"/>
              </a:solidFill>
              <a:hlinkClick r:id="" action="ppaction://noaction"/>
            </a:endParaRPr>
          </a:p>
          <a:p>
            <a:pPr marL="285750" indent="-285750" defTabSz="457200" eaLnBrk="0" fontAlgn="base" hangingPunct="0">
              <a:spcBef>
                <a:spcPct val="0"/>
              </a:spcBef>
              <a:spcAft>
                <a:spcPct val="0"/>
              </a:spcAft>
              <a:buFont typeface="Wingdings" panose="05000000000000000000" pitchFamily="2" charset="2"/>
              <a:buChar char="Ø"/>
            </a:pPr>
            <a:r>
              <a:rPr lang="es-CL" dirty="0" smtClean="0">
                <a:solidFill>
                  <a:prstClr val="black"/>
                </a:solidFill>
                <a:hlinkClick r:id="" action="ppaction://customshow?id=1&amp;return=true"/>
              </a:rPr>
              <a:t>Proyecto Canales Digitales</a:t>
            </a:r>
            <a:endParaRPr lang="es-CL" dirty="0">
              <a:solidFill>
                <a:prstClr val="black"/>
              </a:solidFill>
            </a:endParaRPr>
          </a:p>
          <a:p>
            <a:pPr marL="285750" indent="-285750" defTabSz="457200" eaLnBrk="0" fontAlgn="base" hangingPunct="0">
              <a:spcBef>
                <a:spcPct val="0"/>
              </a:spcBef>
              <a:spcAft>
                <a:spcPct val="0"/>
              </a:spcAft>
              <a:buFont typeface="Wingdings" panose="05000000000000000000" pitchFamily="2" charset="2"/>
              <a:buChar char="Ø"/>
            </a:pPr>
            <a:endParaRPr lang="es-CL" dirty="0">
              <a:solidFill>
                <a:prstClr val="black"/>
              </a:solidFill>
            </a:endParaRPr>
          </a:p>
        </p:txBody>
      </p:sp>
      <p:sp>
        <p:nvSpPr>
          <p:cNvPr id="5" name="4 Rectángulo"/>
          <p:cNvSpPr/>
          <p:nvPr/>
        </p:nvSpPr>
        <p:spPr>
          <a:xfrm>
            <a:off x="2517569" y="580539"/>
            <a:ext cx="3384467" cy="584775"/>
          </a:xfrm>
          <a:prstGeom prst="rect">
            <a:avLst/>
          </a:prstGeom>
        </p:spPr>
        <p:txBody>
          <a:bodyPr wrap="square">
            <a:spAutoFit/>
          </a:bodyPr>
          <a:lstStyle/>
          <a:p>
            <a:pPr algn="ctr" defTabSz="457200" eaLnBrk="0" fontAlgn="base" hangingPunct="0">
              <a:spcBef>
                <a:spcPct val="0"/>
              </a:spcBef>
              <a:spcAft>
                <a:spcPct val="0"/>
              </a:spcAft>
            </a:pPr>
            <a:r>
              <a:rPr lang="es-CL" sz="3200" b="1" dirty="0">
                <a:solidFill>
                  <a:srgbClr val="7F7F7F"/>
                </a:solidFill>
                <a:ea typeface="ＭＳ Ｐゴシック" charset="0"/>
              </a:rPr>
              <a:t>Temario</a:t>
            </a:r>
            <a:endParaRPr lang="es-CL" sz="3200" dirty="0">
              <a:solidFill>
                <a:prstClr val="black"/>
              </a:solidFill>
              <a:ea typeface="ＭＳ Ｐゴシック" panose="020B0600070205080204" pitchFamily="34" charset="-128"/>
            </a:endParaRPr>
          </a:p>
        </p:txBody>
      </p:sp>
      <p:sp>
        <p:nvSpPr>
          <p:cNvPr id="7" name="6 Rectángulo"/>
          <p:cNvSpPr/>
          <p:nvPr/>
        </p:nvSpPr>
        <p:spPr>
          <a:xfrm>
            <a:off x="457199" y="3442880"/>
            <a:ext cx="8073850" cy="896175"/>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defTabSz="457200" eaLnBrk="0" fontAlgn="base" hangingPunct="0">
              <a:spcBef>
                <a:spcPct val="0"/>
              </a:spcBef>
              <a:spcAft>
                <a:spcPct val="0"/>
              </a:spcAft>
              <a:buFont typeface="Wingdings" panose="05000000000000000000" pitchFamily="2" charset="2"/>
              <a:buChar char="Ø"/>
            </a:pPr>
            <a:endParaRPr lang="es-CL" dirty="0">
              <a:solidFill>
                <a:prstClr val="black"/>
              </a:solidFill>
            </a:endParaRPr>
          </a:p>
          <a:p>
            <a:pPr marL="285750" indent="-285750" defTabSz="457200" eaLnBrk="0" fontAlgn="base" hangingPunct="0">
              <a:spcBef>
                <a:spcPct val="0"/>
              </a:spcBef>
              <a:spcAft>
                <a:spcPct val="0"/>
              </a:spcAft>
              <a:buFont typeface="Wingdings" panose="05000000000000000000" pitchFamily="2" charset="2"/>
              <a:buChar char="Ø"/>
            </a:pPr>
            <a:r>
              <a:rPr lang="es-CL" dirty="0">
                <a:solidFill>
                  <a:prstClr val="black"/>
                </a:solidFill>
                <a:hlinkClick r:id="" action="ppaction://customshow?id=2&amp;return=true"/>
              </a:rPr>
              <a:t>Operaciones Pasivos</a:t>
            </a:r>
            <a:endParaRPr lang="es-CL" dirty="0">
              <a:solidFill>
                <a:prstClr val="black"/>
              </a:solidFill>
            </a:endParaRPr>
          </a:p>
          <a:p>
            <a:pPr marL="285750" indent="-285750" defTabSz="457200" eaLnBrk="0" fontAlgn="base" hangingPunct="0">
              <a:spcBef>
                <a:spcPct val="0"/>
              </a:spcBef>
              <a:spcAft>
                <a:spcPct val="0"/>
              </a:spcAft>
              <a:buFont typeface="Wingdings" panose="05000000000000000000" pitchFamily="2" charset="2"/>
              <a:buChar char="Ø"/>
            </a:pPr>
            <a:endParaRPr lang="es-CL" dirty="0">
              <a:solidFill>
                <a:prstClr val="black"/>
              </a:solidFill>
            </a:endParaRPr>
          </a:p>
        </p:txBody>
      </p:sp>
      <p:sp>
        <p:nvSpPr>
          <p:cNvPr id="9" name="8 Rectángulo"/>
          <p:cNvSpPr/>
          <p:nvPr/>
        </p:nvSpPr>
        <p:spPr>
          <a:xfrm>
            <a:off x="467544" y="4510861"/>
            <a:ext cx="8060097" cy="646331"/>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defTabSz="457200" eaLnBrk="0" fontAlgn="base" hangingPunct="0">
              <a:spcBef>
                <a:spcPct val="0"/>
              </a:spcBef>
              <a:spcAft>
                <a:spcPct val="0"/>
              </a:spcAft>
              <a:buFont typeface="Wingdings" panose="05000000000000000000" pitchFamily="2" charset="2"/>
              <a:buChar char="Ø"/>
            </a:pPr>
            <a:endParaRPr lang="es-CL" dirty="0">
              <a:solidFill>
                <a:prstClr val="black"/>
              </a:solidFill>
            </a:endParaRPr>
          </a:p>
          <a:p>
            <a:pPr marL="285750" indent="-285750" defTabSz="457200" eaLnBrk="0" fontAlgn="base" hangingPunct="0">
              <a:spcBef>
                <a:spcPct val="0"/>
              </a:spcBef>
              <a:spcAft>
                <a:spcPct val="0"/>
              </a:spcAft>
              <a:buFont typeface="Wingdings" panose="05000000000000000000" pitchFamily="2" charset="2"/>
              <a:buChar char="Ø"/>
            </a:pPr>
            <a:r>
              <a:rPr lang="es-CL" dirty="0" smtClean="0">
                <a:solidFill>
                  <a:prstClr val="black"/>
                </a:solidFill>
              </a:rPr>
              <a:t> Otros temas </a:t>
            </a:r>
          </a:p>
        </p:txBody>
      </p:sp>
    </p:spTree>
    <p:extLst>
      <p:ext uri="{BB962C8B-B14F-4D97-AF65-F5344CB8AC3E}">
        <p14:creationId xmlns:p14="http://schemas.microsoft.com/office/powerpoint/2010/main" val="3040488475"/>
      </p:ext>
    </p:extLst>
  </p:cSld>
  <p:clrMapOvr>
    <a:masterClrMapping/>
  </p:clrMapOvr>
  <p:transition spd="slow">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 name="Imagen 41">
            <a:hlinkClick r:id="" action="ppaction://noaction"/>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5986688" y="1406663"/>
            <a:ext cx="506800" cy="571670"/>
          </a:xfrm>
          <a:prstGeom prst="rect">
            <a:avLst/>
          </a:prstGeom>
        </p:spPr>
      </p:pic>
      <p:sp>
        <p:nvSpPr>
          <p:cNvPr id="40" name="AutoShape 38"/>
          <p:cNvSpPr>
            <a:spLocks noChangeArrowheads="1"/>
          </p:cNvSpPr>
          <p:nvPr>
            <p:custDataLst>
              <p:tags r:id="rId1"/>
            </p:custDataLst>
          </p:nvPr>
        </p:nvSpPr>
        <p:spPr bwMode="auto">
          <a:xfrm>
            <a:off x="118173" y="614137"/>
            <a:ext cx="700693" cy="5773106"/>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Metodología de Desarrollo Tradicional</a:t>
            </a:r>
          </a:p>
        </p:txBody>
      </p:sp>
      <p:sp>
        <p:nvSpPr>
          <p:cNvPr id="22" name="AutoShape 38"/>
          <p:cNvSpPr>
            <a:spLocks noChangeArrowheads="1"/>
          </p:cNvSpPr>
          <p:nvPr>
            <p:custDataLst>
              <p:tags r:id="rId2"/>
            </p:custDataLst>
          </p:nvPr>
        </p:nvSpPr>
        <p:spPr bwMode="auto">
          <a:xfrm>
            <a:off x="969004" y="614133"/>
            <a:ext cx="2197293" cy="457992"/>
          </a:xfrm>
          <a:prstGeom prst="roundRect">
            <a:avLst>
              <a:gd name="adj" fmla="val 10532"/>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Area Usuaria</a:t>
            </a:r>
            <a:endParaRPr lang="en-US" sz="1500" b="1" dirty="0">
              <a:solidFill>
                <a:prstClr val="black"/>
              </a:solidFill>
            </a:endParaRPr>
          </a:p>
        </p:txBody>
      </p:sp>
      <p:sp>
        <p:nvSpPr>
          <p:cNvPr id="27" name="AutoShape 38"/>
          <p:cNvSpPr>
            <a:spLocks noChangeArrowheads="1"/>
          </p:cNvSpPr>
          <p:nvPr>
            <p:custDataLst>
              <p:tags r:id="rId3"/>
            </p:custDataLst>
          </p:nvPr>
        </p:nvSpPr>
        <p:spPr bwMode="auto">
          <a:xfrm>
            <a:off x="969004" y="1072125"/>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srgbClr val="EEECE1">
                    <a:lumMod val="50000"/>
                  </a:srgbClr>
                </a:solidFill>
              </a:rPr>
              <a:t>Socio de Negocio</a:t>
            </a:r>
            <a:endParaRPr lang="en-US" sz="1500" b="1" dirty="0">
              <a:solidFill>
                <a:srgbClr val="EEECE1">
                  <a:lumMod val="50000"/>
                </a:srgbClr>
              </a:solidFill>
            </a:endParaRPr>
          </a:p>
        </p:txBody>
      </p:sp>
      <p:sp>
        <p:nvSpPr>
          <p:cNvPr id="28" name="AutoShape 38"/>
          <p:cNvSpPr>
            <a:spLocks noChangeArrowheads="1"/>
          </p:cNvSpPr>
          <p:nvPr>
            <p:custDataLst>
              <p:tags r:id="rId4"/>
            </p:custDataLst>
          </p:nvPr>
        </p:nvSpPr>
        <p:spPr bwMode="auto">
          <a:xfrm>
            <a:off x="969004" y="1559071"/>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srgbClr val="EEECE1">
                    <a:lumMod val="50000"/>
                  </a:srgbClr>
                </a:solidFill>
              </a:rPr>
              <a:t>Comité de Priorización</a:t>
            </a:r>
            <a:endParaRPr lang="en-US" sz="1500" b="1" dirty="0">
              <a:solidFill>
                <a:srgbClr val="EEECE1">
                  <a:lumMod val="50000"/>
                </a:srgbClr>
              </a:solidFill>
            </a:endParaRPr>
          </a:p>
        </p:txBody>
      </p:sp>
      <p:sp>
        <p:nvSpPr>
          <p:cNvPr id="29" name="AutoShape 38"/>
          <p:cNvSpPr>
            <a:spLocks noChangeArrowheads="1"/>
          </p:cNvSpPr>
          <p:nvPr>
            <p:custDataLst>
              <p:tags r:id="rId5"/>
            </p:custDataLst>
          </p:nvPr>
        </p:nvSpPr>
        <p:spPr bwMode="auto">
          <a:xfrm>
            <a:off x="969004" y="2045892"/>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srgbClr val="EEECE1">
                    <a:lumMod val="50000"/>
                  </a:srgbClr>
                </a:solidFill>
              </a:rPr>
              <a:t>PMO</a:t>
            </a:r>
            <a:endParaRPr lang="en-US" sz="1500" b="1" dirty="0">
              <a:solidFill>
                <a:srgbClr val="EEECE1">
                  <a:lumMod val="50000"/>
                </a:srgbClr>
              </a:solidFill>
            </a:endParaRPr>
          </a:p>
        </p:txBody>
      </p:sp>
      <p:sp>
        <p:nvSpPr>
          <p:cNvPr id="30" name="AutoShape 38"/>
          <p:cNvSpPr>
            <a:spLocks noChangeArrowheads="1"/>
          </p:cNvSpPr>
          <p:nvPr>
            <p:custDataLst>
              <p:tags r:id="rId6"/>
            </p:custDataLst>
          </p:nvPr>
        </p:nvSpPr>
        <p:spPr bwMode="auto">
          <a:xfrm>
            <a:off x="969004" y="2485701"/>
            <a:ext cx="2197293" cy="465695"/>
          </a:xfrm>
          <a:prstGeom prst="roundRect">
            <a:avLst>
              <a:gd name="adj" fmla="val 6315"/>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Líder de Proyecto</a:t>
            </a:r>
            <a:endParaRPr lang="en-US" sz="1500" b="1" dirty="0">
              <a:solidFill>
                <a:prstClr val="black"/>
              </a:solidFill>
            </a:endParaRPr>
          </a:p>
        </p:txBody>
      </p:sp>
      <p:sp>
        <p:nvSpPr>
          <p:cNvPr id="31" name="AutoShape 38"/>
          <p:cNvSpPr>
            <a:spLocks noChangeArrowheads="1"/>
          </p:cNvSpPr>
          <p:nvPr>
            <p:custDataLst>
              <p:tags r:id="rId7"/>
            </p:custDataLst>
          </p:nvPr>
        </p:nvSpPr>
        <p:spPr bwMode="auto">
          <a:xfrm>
            <a:off x="969004" y="2951396"/>
            <a:ext cx="2197292" cy="465695"/>
          </a:xfrm>
          <a:prstGeom prst="roundRect">
            <a:avLst>
              <a:gd name="adj" fmla="val 3129"/>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Equipo de Desarrollo</a:t>
            </a:r>
            <a:endParaRPr lang="en-US" sz="1500" b="1" dirty="0">
              <a:solidFill>
                <a:prstClr val="black"/>
              </a:solidFill>
            </a:endParaRPr>
          </a:p>
        </p:txBody>
      </p:sp>
      <p:sp>
        <p:nvSpPr>
          <p:cNvPr id="32" name="AutoShape 38"/>
          <p:cNvSpPr>
            <a:spLocks noChangeArrowheads="1"/>
          </p:cNvSpPr>
          <p:nvPr>
            <p:custDataLst>
              <p:tags r:id="rId8"/>
            </p:custDataLst>
          </p:nvPr>
        </p:nvSpPr>
        <p:spPr bwMode="auto">
          <a:xfrm>
            <a:off x="969004" y="4744554"/>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Producción</a:t>
            </a:r>
            <a:endParaRPr lang="en-US" sz="1500" b="1" dirty="0">
              <a:solidFill>
                <a:prstClr val="black"/>
              </a:solidFill>
            </a:endParaRPr>
          </a:p>
        </p:txBody>
      </p:sp>
      <p:sp>
        <p:nvSpPr>
          <p:cNvPr id="33" name="AutoShape 38"/>
          <p:cNvSpPr>
            <a:spLocks noChangeArrowheads="1"/>
          </p:cNvSpPr>
          <p:nvPr>
            <p:custDataLst>
              <p:tags r:id="rId9"/>
            </p:custDataLst>
          </p:nvPr>
        </p:nvSpPr>
        <p:spPr bwMode="auto">
          <a:xfrm>
            <a:off x="969004" y="5187231"/>
            <a:ext cx="2197293" cy="483024"/>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Fábrica de Continuidad</a:t>
            </a:r>
            <a:endParaRPr lang="en-US" sz="1500" b="1" dirty="0">
              <a:solidFill>
                <a:prstClr val="black"/>
              </a:solidFill>
            </a:endParaRPr>
          </a:p>
        </p:txBody>
      </p:sp>
      <p:sp>
        <p:nvSpPr>
          <p:cNvPr id="34" name="AutoShape 38"/>
          <p:cNvSpPr>
            <a:spLocks noChangeArrowheads="1"/>
          </p:cNvSpPr>
          <p:nvPr>
            <p:custDataLst>
              <p:tags r:id="rId10"/>
            </p:custDataLst>
          </p:nvPr>
        </p:nvSpPr>
        <p:spPr bwMode="auto">
          <a:xfrm>
            <a:off x="969004" y="4295784"/>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err="1">
                <a:solidFill>
                  <a:prstClr val="black"/>
                </a:solidFill>
              </a:rPr>
              <a:t>Testing</a:t>
            </a:r>
            <a:endParaRPr lang="en-US" sz="1500" b="1" dirty="0">
              <a:solidFill>
                <a:prstClr val="black"/>
              </a:solidFill>
            </a:endParaRPr>
          </a:p>
        </p:txBody>
      </p:sp>
      <p:sp>
        <p:nvSpPr>
          <p:cNvPr id="35" name="34 Pentágono"/>
          <p:cNvSpPr/>
          <p:nvPr/>
        </p:nvSpPr>
        <p:spPr>
          <a:xfrm>
            <a:off x="96899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1</a:t>
            </a:r>
          </a:p>
          <a:p>
            <a:pPr algn="ctr" fontAlgn="base">
              <a:spcBef>
                <a:spcPct val="0"/>
              </a:spcBef>
              <a:spcAft>
                <a:spcPct val="0"/>
              </a:spcAft>
            </a:pPr>
            <a:r>
              <a:rPr lang="es-CL" sz="1500" b="1" dirty="0">
                <a:solidFill>
                  <a:srgbClr val="EEECE1">
                    <a:lumMod val="50000"/>
                  </a:srgbClr>
                </a:solidFill>
              </a:rPr>
              <a:t>Inicio</a:t>
            </a:r>
          </a:p>
        </p:txBody>
      </p:sp>
      <p:sp>
        <p:nvSpPr>
          <p:cNvPr id="45" name="44 Pentágono"/>
          <p:cNvSpPr/>
          <p:nvPr/>
        </p:nvSpPr>
        <p:spPr>
          <a:xfrm>
            <a:off x="258883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2</a:t>
            </a:r>
          </a:p>
          <a:p>
            <a:pPr algn="ctr" fontAlgn="base">
              <a:spcBef>
                <a:spcPct val="0"/>
              </a:spcBef>
              <a:spcAft>
                <a:spcPct val="0"/>
              </a:spcAft>
            </a:pPr>
            <a:r>
              <a:rPr lang="es-CL" sz="1500" b="1" dirty="0">
                <a:solidFill>
                  <a:srgbClr val="EEECE1">
                    <a:lumMod val="50000"/>
                  </a:srgbClr>
                </a:solidFill>
              </a:rPr>
              <a:t>Diseño</a:t>
            </a:r>
          </a:p>
        </p:txBody>
      </p:sp>
      <p:sp>
        <p:nvSpPr>
          <p:cNvPr id="46" name="45 Pentágono"/>
          <p:cNvSpPr/>
          <p:nvPr/>
        </p:nvSpPr>
        <p:spPr>
          <a:xfrm>
            <a:off x="420867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3</a:t>
            </a:r>
          </a:p>
          <a:p>
            <a:pPr algn="ctr" fontAlgn="base">
              <a:spcBef>
                <a:spcPct val="0"/>
              </a:spcBef>
              <a:spcAft>
                <a:spcPct val="0"/>
              </a:spcAft>
            </a:pPr>
            <a:r>
              <a:rPr lang="es-CL" sz="1500" b="1" dirty="0">
                <a:solidFill>
                  <a:srgbClr val="EEECE1">
                    <a:lumMod val="50000"/>
                  </a:srgbClr>
                </a:solidFill>
              </a:rPr>
              <a:t>Planificación</a:t>
            </a:r>
          </a:p>
        </p:txBody>
      </p:sp>
      <p:sp>
        <p:nvSpPr>
          <p:cNvPr id="47" name="46 Pentágono"/>
          <p:cNvSpPr/>
          <p:nvPr/>
        </p:nvSpPr>
        <p:spPr>
          <a:xfrm>
            <a:off x="5828511" y="5786651"/>
            <a:ext cx="1553140" cy="600592"/>
          </a:xfrm>
          <a:prstGeom prst="homePlate">
            <a:avLst/>
          </a:prstGeom>
          <a:gradFill flip="none" rotWithShape="1">
            <a:gsLst>
              <a:gs pos="24000">
                <a:schemeClr val="accent3">
                  <a:tint val="100000"/>
                  <a:shade val="100000"/>
                  <a:satMod val="130000"/>
                </a:schemeClr>
              </a:gs>
              <a:gs pos="65000">
                <a:schemeClr val="accent3">
                  <a:tint val="100000"/>
                  <a:shade val="100000"/>
                  <a:satMod val="130000"/>
                </a:schemeClr>
              </a:gs>
              <a:gs pos="100000">
                <a:schemeClr val="accent3">
                  <a:tint val="50000"/>
                  <a:shade val="100000"/>
                  <a:satMod val="350000"/>
                </a:schemeClr>
              </a:gs>
            </a:gsLst>
            <a:lin ang="162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fontAlgn="base">
              <a:spcBef>
                <a:spcPct val="0"/>
              </a:spcBef>
              <a:spcAft>
                <a:spcPct val="0"/>
              </a:spcAft>
            </a:pPr>
            <a:r>
              <a:rPr lang="es-CL" sz="1450" b="1" dirty="0">
                <a:solidFill>
                  <a:prstClr val="black"/>
                </a:solidFill>
              </a:rPr>
              <a:t>4</a:t>
            </a:r>
          </a:p>
          <a:p>
            <a:pPr algn="ctr" fontAlgn="base">
              <a:spcBef>
                <a:spcPct val="0"/>
              </a:spcBef>
              <a:spcAft>
                <a:spcPct val="0"/>
              </a:spcAft>
            </a:pPr>
            <a:r>
              <a:rPr lang="es-CL" sz="1450" b="1" dirty="0">
                <a:solidFill>
                  <a:prstClr val="black"/>
                </a:solidFill>
              </a:rPr>
              <a:t>Ejecución</a:t>
            </a:r>
          </a:p>
        </p:txBody>
      </p:sp>
      <p:sp>
        <p:nvSpPr>
          <p:cNvPr id="48" name="47 Pentágono"/>
          <p:cNvSpPr/>
          <p:nvPr/>
        </p:nvSpPr>
        <p:spPr>
          <a:xfrm>
            <a:off x="7448353"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5</a:t>
            </a:r>
          </a:p>
          <a:p>
            <a:pPr algn="ctr" fontAlgn="base">
              <a:spcBef>
                <a:spcPct val="0"/>
              </a:spcBef>
              <a:spcAft>
                <a:spcPct val="0"/>
              </a:spcAft>
            </a:pPr>
            <a:r>
              <a:rPr lang="es-CL" sz="1500" b="1" dirty="0">
                <a:solidFill>
                  <a:srgbClr val="EEECE1">
                    <a:lumMod val="50000"/>
                  </a:srgbClr>
                </a:solidFill>
              </a:rPr>
              <a:t>Cierre</a:t>
            </a:r>
          </a:p>
        </p:txBody>
      </p:sp>
      <p:sp>
        <p:nvSpPr>
          <p:cNvPr id="49" name="AutoShape 38"/>
          <p:cNvSpPr>
            <a:spLocks noChangeArrowheads="1"/>
          </p:cNvSpPr>
          <p:nvPr>
            <p:custDataLst>
              <p:tags r:id="rId11"/>
            </p:custDataLst>
          </p:nvPr>
        </p:nvSpPr>
        <p:spPr bwMode="auto">
          <a:xfrm>
            <a:off x="969004" y="3417091"/>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Arquitectura</a:t>
            </a:r>
            <a:endParaRPr lang="en-US" sz="1500" b="1" dirty="0">
              <a:solidFill>
                <a:prstClr val="black"/>
              </a:solidFill>
            </a:endParaRPr>
          </a:p>
        </p:txBody>
      </p:sp>
      <p:sp>
        <p:nvSpPr>
          <p:cNvPr id="50" name="AutoShape 38"/>
          <p:cNvSpPr>
            <a:spLocks noChangeArrowheads="1"/>
          </p:cNvSpPr>
          <p:nvPr>
            <p:custDataLst>
              <p:tags r:id="rId12"/>
            </p:custDataLst>
          </p:nvPr>
        </p:nvSpPr>
        <p:spPr bwMode="auto">
          <a:xfrm>
            <a:off x="969004" y="3859768"/>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n-US" sz="1500" b="1" dirty="0" err="1">
                <a:solidFill>
                  <a:prstClr val="black"/>
                </a:solidFill>
              </a:rPr>
              <a:t>Ingeniería</a:t>
            </a:r>
            <a:r>
              <a:rPr lang="en-US" sz="1500" b="1" dirty="0">
                <a:solidFill>
                  <a:prstClr val="black"/>
                </a:solidFill>
              </a:rPr>
              <a:t> de </a:t>
            </a:r>
            <a:r>
              <a:rPr lang="en-US" sz="1500" b="1" dirty="0" err="1">
                <a:solidFill>
                  <a:prstClr val="black"/>
                </a:solidFill>
              </a:rPr>
              <a:t>Procesos</a:t>
            </a:r>
            <a:endParaRPr lang="en-US" sz="1500" b="1" dirty="0">
              <a:solidFill>
                <a:prstClr val="black"/>
              </a:solidFill>
            </a:endParaRPr>
          </a:p>
        </p:txBody>
      </p:sp>
      <p:pic>
        <p:nvPicPr>
          <p:cNvPr id="44" name="Picture 2" descr="http://cdn.flaticon.com/png/256/32329.png">
            <a:hlinkClick r:id="" action="ppaction://noaction"/>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5232223" y="5829243"/>
            <a:ext cx="594472" cy="594472"/>
          </a:xfrm>
          <a:prstGeom prst="rect">
            <a:avLst/>
          </a:prstGeom>
          <a:noFill/>
          <a:extLst>
            <a:ext uri="{909E8E84-426E-40DD-AFC4-6F175D3DCCD1}">
              <a14:hiddenFill xmlns:a14="http://schemas.microsoft.com/office/drawing/2010/main">
                <a:solidFill>
                  <a:srgbClr val="FFFFFF"/>
                </a:solidFill>
              </a14:hiddenFill>
            </a:ext>
          </a:extLst>
        </p:spPr>
      </p:pic>
      <p:sp>
        <p:nvSpPr>
          <p:cNvPr id="41"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Desarrollo Tradicional (</a:t>
            </a:r>
            <a:r>
              <a:rPr lang="es-ES" sz="2300" dirty="0">
                <a:solidFill>
                  <a:prstClr val="white"/>
                </a:solidFill>
              </a:rPr>
              <a:t>Versión 1.0)</a:t>
            </a:r>
            <a:endParaRPr lang="es-CL" sz="2300" dirty="0"/>
          </a:p>
        </p:txBody>
      </p:sp>
    </p:spTree>
    <p:extLst>
      <p:ext uri="{BB962C8B-B14F-4D97-AF65-F5344CB8AC3E}">
        <p14:creationId xmlns:p14="http://schemas.microsoft.com/office/powerpoint/2010/main" val="1523569752"/>
      </p:ext>
    </p:extLst>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Imagen 25">
            <a:hlinkClick r:id="" action="ppaction://noaction"/>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4911214" y="415321"/>
            <a:ext cx="506800" cy="571670"/>
          </a:xfrm>
          <a:prstGeom prst="rect">
            <a:avLst/>
          </a:prstGeom>
        </p:spPr>
      </p:pic>
      <p:pic>
        <p:nvPicPr>
          <p:cNvPr id="307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66296" y="614133"/>
            <a:ext cx="5977703" cy="4774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AutoShape 38"/>
          <p:cNvSpPr>
            <a:spLocks noChangeArrowheads="1"/>
          </p:cNvSpPr>
          <p:nvPr>
            <p:custDataLst>
              <p:tags r:id="rId1"/>
            </p:custDataLst>
          </p:nvPr>
        </p:nvSpPr>
        <p:spPr bwMode="auto">
          <a:xfrm>
            <a:off x="118173" y="614137"/>
            <a:ext cx="700693" cy="5773106"/>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Metodología de Desarrollo Tradicional</a:t>
            </a:r>
          </a:p>
        </p:txBody>
      </p:sp>
      <p:sp>
        <p:nvSpPr>
          <p:cNvPr id="27" name="AutoShape 38"/>
          <p:cNvSpPr>
            <a:spLocks noChangeArrowheads="1"/>
          </p:cNvSpPr>
          <p:nvPr>
            <p:custDataLst>
              <p:tags r:id="rId2"/>
            </p:custDataLst>
          </p:nvPr>
        </p:nvSpPr>
        <p:spPr bwMode="auto">
          <a:xfrm>
            <a:off x="969004" y="614133"/>
            <a:ext cx="2197293" cy="457992"/>
          </a:xfrm>
          <a:prstGeom prst="roundRect">
            <a:avLst>
              <a:gd name="adj" fmla="val 10532"/>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Area Usuaria</a:t>
            </a:r>
            <a:endParaRPr lang="en-US" sz="1500" b="1" dirty="0">
              <a:solidFill>
                <a:prstClr val="black"/>
              </a:solidFill>
            </a:endParaRPr>
          </a:p>
        </p:txBody>
      </p:sp>
      <p:sp>
        <p:nvSpPr>
          <p:cNvPr id="28" name="AutoShape 38"/>
          <p:cNvSpPr>
            <a:spLocks noChangeArrowheads="1"/>
          </p:cNvSpPr>
          <p:nvPr>
            <p:custDataLst>
              <p:tags r:id="rId3"/>
            </p:custDataLst>
          </p:nvPr>
        </p:nvSpPr>
        <p:spPr bwMode="auto">
          <a:xfrm>
            <a:off x="969004" y="1072125"/>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srgbClr val="EEECE1">
                    <a:lumMod val="50000"/>
                  </a:srgbClr>
                </a:solidFill>
              </a:rPr>
              <a:t>Socio de Negocio</a:t>
            </a:r>
            <a:endParaRPr lang="en-US" sz="1500" b="1" dirty="0">
              <a:solidFill>
                <a:srgbClr val="EEECE1">
                  <a:lumMod val="50000"/>
                </a:srgbClr>
              </a:solidFill>
            </a:endParaRPr>
          </a:p>
        </p:txBody>
      </p:sp>
      <p:sp>
        <p:nvSpPr>
          <p:cNvPr id="29" name="AutoShape 38"/>
          <p:cNvSpPr>
            <a:spLocks noChangeArrowheads="1"/>
          </p:cNvSpPr>
          <p:nvPr>
            <p:custDataLst>
              <p:tags r:id="rId4"/>
            </p:custDataLst>
          </p:nvPr>
        </p:nvSpPr>
        <p:spPr bwMode="auto">
          <a:xfrm>
            <a:off x="969004" y="1559071"/>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srgbClr val="EEECE1">
                    <a:lumMod val="50000"/>
                  </a:srgbClr>
                </a:solidFill>
              </a:rPr>
              <a:t>Comité de Priorización</a:t>
            </a:r>
            <a:endParaRPr lang="en-US" sz="1500" b="1" dirty="0">
              <a:solidFill>
                <a:srgbClr val="EEECE1">
                  <a:lumMod val="50000"/>
                </a:srgbClr>
              </a:solidFill>
            </a:endParaRPr>
          </a:p>
        </p:txBody>
      </p:sp>
      <p:sp>
        <p:nvSpPr>
          <p:cNvPr id="30" name="AutoShape 38"/>
          <p:cNvSpPr>
            <a:spLocks noChangeArrowheads="1"/>
          </p:cNvSpPr>
          <p:nvPr>
            <p:custDataLst>
              <p:tags r:id="rId5"/>
            </p:custDataLst>
          </p:nvPr>
        </p:nvSpPr>
        <p:spPr bwMode="auto">
          <a:xfrm>
            <a:off x="969004" y="2045892"/>
            <a:ext cx="2197293" cy="439809"/>
          </a:xfrm>
          <a:prstGeom prst="roundRect">
            <a:avLst>
              <a:gd name="adj" fmla="val 6920"/>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PMO</a:t>
            </a:r>
            <a:endParaRPr lang="en-US" sz="1500" b="1" dirty="0">
              <a:solidFill>
                <a:prstClr val="black"/>
              </a:solidFill>
            </a:endParaRPr>
          </a:p>
        </p:txBody>
      </p:sp>
      <p:sp>
        <p:nvSpPr>
          <p:cNvPr id="46" name="AutoShape 38"/>
          <p:cNvSpPr>
            <a:spLocks noChangeArrowheads="1"/>
          </p:cNvSpPr>
          <p:nvPr>
            <p:custDataLst>
              <p:tags r:id="rId6"/>
            </p:custDataLst>
          </p:nvPr>
        </p:nvSpPr>
        <p:spPr bwMode="auto">
          <a:xfrm>
            <a:off x="969004" y="2485701"/>
            <a:ext cx="2197293" cy="465695"/>
          </a:xfrm>
          <a:prstGeom prst="roundRect">
            <a:avLst>
              <a:gd name="adj" fmla="val 6315"/>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Líder de Proyecto</a:t>
            </a:r>
            <a:endParaRPr lang="en-US" sz="1500" b="1" dirty="0">
              <a:solidFill>
                <a:prstClr val="black"/>
              </a:solidFill>
            </a:endParaRPr>
          </a:p>
        </p:txBody>
      </p:sp>
      <p:sp>
        <p:nvSpPr>
          <p:cNvPr id="47" name="AutoShape 38"/>
          <p:cNvSpPr>
            <a:spLocks noChangeArrowheads="1"/>
          </p:cNvSpPr>
          <p:nvPr>
            <p:custDataLst>
              <p:tags r:id="rId7"/>
            </p:custDataLst>
          </p:nvPr>
        </p:nvSpPr>
        <p:spPr bwMode="auto">
          <a:xfrm>
            <a:off x="969004" y="2951396"/>
            <a:ext cx="2197292" cy="465695"/>
          </a:xfrm>
          <a:prstGeom prst="roundRect">
            <a:avLst>
              <a:gd name="adj" fmla="val 3129"/>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Equipo de Desarrollo</a:t>
            </a:r>
            <a:endParaRPr lang="en-US" sz="1500" b="1" dirty="0">
              <a:solidFill>
                <a:prstClr val="black"/>
              </a:solidFill>
            </a:endParaRPr>
          </a:p>
        </p:txBody>
      </p:sp>
      <p:sp>
        <p:nvSpPr>
          <p:cNvPr id="48" name="AutoShape 38"/>
          <p:cNvSpPr>
            <a:spLocks noChangeArrowheads="1"/>
          </p:cNvSpPr>
          <p:nvPr>
            <p:custDataLst>
              <p:tags r:id="rId8"/>
            </p:custDataLst>
          </p:nvPr>
        </p:nvSpPr>
        <p:spPr bwMode="auto">
          <a:xfrm>
            <a:off x="969004" y="4744554"/>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srgbClr val="EEECE1">
                    <a:lumMod val="50000"/>
                  </a:srgbClr>
                </a:solidFill>
              </a:rPr>
              <a:t>Producción</a:t>
            </a:r>
            <a:endParaRPr lang="en-US" sz="1500" b="1" dirty="0">
              <a:solidFill>
                <a:srgbClr val="EEECE1">
                  <a:lumMod val="50000"/>
                </a:srgbClr>
              </a:solidFill>
            </a:endParaRPr>
          </a:p>
        </p:txBody>
      </p:sp>
      <p:sp>
        <p:nvSpPr>
          <p:cNvPr id="49" name="AutoShape 38"/>
          <p:cNvSpPr>
            <a:spLocks noChangeArrowheads="1"/>
          </p:cNvSpPr>
          <p:nvPr>
            <p:custDataLst>
              <p:tags r:id="rId9"/>
            </p:custDataLst>
          </p:nvPr>
        </p:nvSpPr>
        <p:spPr bwMode="auto">
          <a:xfrm>
            <a:off x="969004" y="5187231"/>
            <a:ext cx="2197293" cy="483024"/>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Fábrica de Continuidad</a:t>
            </a:r>
            <a:endParaRPr lang="en-US" sz="1500" b="1" dirty="0">
              <a:solidFill>
                <a:prstClr val="black"/>
              </a:solidFill>
            </a:endParaRPr>
          </a:p>
        </p:txBody>
      </p:sp>
      <p:sp>
        <p:nvSpPr>
          <p:cNvPr id="50" name="AutoShape 38"/>
          <p:cNvSpPr>
            <a:spLocks noChangeArrowheads="1"/>
          </p:cNvSpPr>
          <p:nvPr>
            <p:custDataLst>
              <p:tags r:id="rId10"/>
            </p:custDataLst>
          </p:nvPr>
        </p:nvSpPr>
        <p:spPr bwMode="auto">
          <a:xfrm>
            <a:off x="969004" y="4295784"/>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srgbClr val="EEECE1">
                    <a:lumMod val="50000"/>
                  </a:srgbClr>
                </a:solidFill>
              </a:rPr>
              <a:t>Testing</a:t>
            </a:r>
            <a:endParaRPr lang="en-US" sz="1500" b="1" dirty="0">
              <a:solidFill>
                <a:srgbClr val="EEECE1">
                  <a:lumMod val="50000"/>
                </a:srgbClr>
              </a:solidFill>
            </a:endParaRPr>
          </a:p>
        </p:txBody>
      </p:sp>
      <p:sp>
        <p:nvSpPr>
          <p:cNvPr id="51" name="50 Pentágono"/>
          <p:cNvSpPr/>
          <p:nvPr/>
        </p:nvSpPr>
        <p:spPr>
          <a:xfrm>
            <a:off x="96899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1</a:t>
            </a:r>
          </a:p>
          <a:p>
            <a:pPr algn="ctr" fontAlgn="base">
              <a:spcBef>
                <a:spcPct val="0"/>
              </a:spcBef>
              <a:spcAft>
                <a:spcPct val="0"/>
              </a:spcAft>
            </a:pPr>
            <a:r>
              <a:rPr lang="es-CL" sz="1500" b="1" dirty="0">
                <a:solidFill>
                  <a:srgbClr val="EEECE1">
                    <a:lumMod val="50000"/>
                  </a:srgbClr>
                </a:solidFill>
              </a:rPr>
              <a:t>Inicio</a:t>
            </a:r>
          </a:p>
        </p:txBody>
      </p:sp>
      <p:sp>
        <p:nvSpPr>
          <p:cNvPr id="52" name="51 Pentágono"/>
          <p:cNvSpPr/>
          <p:nvPr/>
        </p:nvSpPr>
        <p:spPr>
          <a:xfrm>
            <a:off x="258883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2</a:t>
            </a:r>
          </a:p>
          <a:p>
            <a:pPr algn="ctr" fontAlgn="base">
              <a:spcBef>
                <a:spcPct val="0"/>
              </a:spcBef>
              <a:spcAft>
                <a:spcPct val="0"/>
              </a:spcAft>
            </a:pPr>
            <a:r>
              <a:rPr lang="es-CL" sz="1500" b="1" dirty="0">
                <a:solidFill>
                  <a:srgbClr val="EEECE1">
                    <a:lumMod val="50000"/>
                  </a:srgbClr>
                </a:solidFill>
              </a:rPr>
              <a:t>Diseño</a:t>
            </a:r>
          </a:p>
        </p:txBody>
      </p:sp>
      <p:sp>
        <p:nvSpPr>
          <p:cNvPr id="53" name="52 Pentágono"/>
          <p:cNvSpPr/>
          <p:nvPr/>
        </p:nvSpPr>
        <p:spPr>
          <a:xfrm>
            <a:off x="420867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3</a:t>
            </a:r>
          </a:p>
          <a:p>
            <a:pPr algn="ctr" fontAlgn="base">
              <a:spcBef>
                <a:spcPct val="0"/>
              </a:spcBef>
              <a:spcAft>
                <a:spcPct val="0"/>
              </a:spcAft>
            </a:pPr>
            <a:r>
              <a:rPr lang="es-CL" sz="1500" b="1" dirty="0">
                <a:solidFill>
                  <a:srgbClr val="EEECE1">
                    <a:lumMod val="50000"/>
                  </a:srgbClr>
                </a:solidFill>
              </a:rPr>
              <a:t>Planificación</a:t>
            </a:r>
          </a:p>
        </p:txBody>
      </p:sp>
      <p:sp>
        <p:nvSpPr>
          <p:cNvPr id="54" name="53 Pentágono"/>
          <p:cNvSpPr/>
          <p:nvPr/>
        </p:nvSpPr>
        <p:spPr>
          <a:xfrm>
            <a:off x="582851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4</a:t>
            </a:r>
          </a:p>
          <a:p>
            <a:pPr algn="ctr" fontAlgn="base">
              <a:spcBef>
                <a:spcPct val="0"/>
              </a:spcBef>
              <a:spcAft>
                <a:spcPct val="0"/>
              </a:spcAft>
            </a:pPr>
            <a:r>
              <a:rPr lang="es-CL" sz="1500" b="1" dirty="0">
                <a:solidFill>
                  <a:srgbClr val="EEECE1">
                    <a:lumMod val="50000"/>
                  </a:srgbClr>
                </a:solidFill>
              </a:rPr>
              <a:t>Ejecución</a:t>
            </a:r>
          </a:p>
        </p:txBody>
      </p:sp>
      <p:sp>
        <p:nvSpPr>
          <p:cNvPr id="55" name="54 Pentágono"/>
          <p:cNvSpPr/>
          <p:nvPr/>
        </p:nvSpPr>
        <p:spPr>
          <a:xfrm>
            <a:off x="7448353" y="5786651"/>
            <a:ext cx="1553140" cy="600592"/>
          </a:xfrm>
          <a:prstGeom prst="homePlate">
            <a:avLst/>
          </a:prstGeom>
          <a:gradFill flip="none" rotWithShape="1">
            <a:gsLst>
              <a:gs pos="24000">
                <a:schemeClr val="accent3">
                  <a:tint val="100000"/>
                  <a:shade val="100000"/>
                  <a:satMod val="130000"/>
                </a:schemeClr>
              </a:gs>
              <a:gs pos="65000">
                <a:schemeClr val="accent3">
                  <a:tint val="100000"/>
                  <a:shade val="100000"/>
                  <a:satMod val="130000"/>
                </a:schemeClr>
              </a:gs>
              <a:gs pos="100000">
                <a:schemeClr val="accent3">
                  <a:tint val="50000"/>
                  <a:shade val="100000"/>
                  <a:satMod val="350000"/>
                </a:schemeClr>
              </a:gs>
            </a:gsLst>
            <a:lin ang="162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fontAlgn="base">
              <a:spcBef>
                <a:spcPct val="0"/>
              </a:spcBef>
              <a:spcAft>
                <a:spcPct val="0"/>
              </a:spcAft>
            </a:pPr>
            <a:r>
              <a:rPr lang="es-CL" sz="1450" b="1" dirty="0">
                <a:solidFill>
                  <a:prstClr val="black"/>
                </a:solidFill>
              </a:rPr>
              <a:t>5</a:t>
            </a:r>
          </a:p>
          <a:p>
            <a:pPr algn="ctr" fontAlgn="base">
              <a:spcBef>
                <a:spcPct val="0"/>
              </a:spcBef>
              <a:spcAft>
                <a:spcPct val="0"/>
              </a:spcAft>
            </a:pPr>
            <a:r>
              <a:rPr lang="es-CL" sz="1450" b="1" dirty="0">
                <a:solidFill>
                  <a:prstClr val="black"/>
                </a:solidFill>
              </a:rPr>
              <a:t>Cierre</a:t>
            </a:r>
          </a:p>
        </p:txBody>
      </p:sp>
      <p:sp>
        <p:nvSpPr>
          <p:cNvPr id="56" name="AutoShape 38"/>
          <p:cNvSpPr>
            <a:spLocks noChangeArrowheads="1"/>
          </p:cNvSpPr>
          <p:nvPr>
            <p:custDataLst>
              <p:tags r:id="rId11"/>
            </p:custDataLst>
          </p:nvPr>
        </p:nvSpPr>
        <p:spPr bwMode="auto">
          <a:xfrm>
            <a:off x="969004" y="3417091"/>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srgbClr val="EEECE1">
                    <a:lumMod val="50000"/>
                  </a:srgbClr>
                </a:solidFill>
              </a:rPr>
              <a:t>Arquitectura</a:t>
            </a:r>
            <a:endParaRPr lang="en-US" sz="1500" b="1" dirty="0">
              <a:solidFill>
                <a:srgbClr val="EEECE1">
                  <a:lumMod val="50000"/>
                </a:srgbClr>
              </a:solidFill>
            </a:endParaRPr>
          </a:p>
        </p:txBody>
      </p:sp>
      <p:sp>
        <p:nvSpPr>
          <p:cNvPr id="57" name="AutoShape 38"/>
          <p:cNvSpPr>
            <a:spLocks noChangeArrowheads="1"/>
          </p:cNvSpPr>
          <p:nvPr>
            <p:custDataLst>
              <p:tags r:id="rId12"/>
            </p:custDataLst>
          </p:nvPr>
        </p:nvSpPr>
        <p:spPr bwMode="auto">
          <a:xfrm>
            <a:off x="969004" y="3859768"/>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err="1">
                <a:solidFill>
                  <a:srgbClr val="EEECE1">
                    <a:lumMod val="50000"/>
                  </a:srgbClr>
                </a:solidFill>
              </a:rPr>
              <a:t>Ingeniería</a:t>
            </a:r>
            <a:r>
              <a:rPr lang="en-US" sz="1500" b="1" dirty="0">
                <a:solidFill>
                  <a:srgbClr val="EEECE1">
                    <a:lumMod val="50000"/>
                  </a:srgbClr>
                </a:solidFill>
              </a:rPr>
              <a:t> de </a:t>
            </a:r>
            <a:r>
              <a:rPr lang="en-US" sz="1500" b="1" dirty="0" err="1">
                <a:solidFill>
                  <a:srgbClr val="EEECE1">
                    <a:lumMod val="50000"/>
                  </a:srgbClr>
                </a:solidFill>
              </a:rPr>
              <a:t>Procesos</a:t>
            </a:r>
            <a:endParaRPr lang="en-US" sz="1500" b="1" dirty="0">
              <a:solidFill>
                <a:srgbClr val="EEECE1">
                  <a:lumMod val="50000"/>
                </a:srgbClr>
              </a:solidFill>
            </a:endParaRPr>
          </a:p>
        </p:txBody>
      </p:sp>
      <p:sp>
        <p:nvSpPr>
          <p:cNvPr id="31" name="Título 2"/>
          <p:cNvSpPr txBox="1">
            <a:spLocks/>
          </p:cNvSpPr>
          <p:nvPr/>
        </p:nvSpPr>
        <p:spPr bwMode="auto">
          <a:xfrm>
            <a:off x="118171" y="53173"/>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Desarrollo Tradicional (</a:t>
            </a:r>
            <a:r>
              <a:rPr lang="es-ES" sz="2300" dirty="0">
                <a:solidFill>
                  <a:prstClr val="white"/>
                </a:solidFill>
              </a:rPr>
              <a:t>Versión 1.0)</a:t>
            </a:r>
            <a:endParaRPr lang="es-CL" sz="2300" dirty="0"/>
          </a:p>
        </p:txBody>
      </p:sp>
      <p:pic>
        <p:nvPicPr>
          <p:cNvPr id="45" name="Picture 2" descr="http://cdn.flaticon.com/png/256/32329.png">
            <a:hlinkClick r:id="" action="ppaction://noaction"/>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893891" y="5250373"/>
            <a:ext cx="594472" cy="59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850525"/>
      </p:ext>
    </p:extLst>
  </p:cSld>
  <p:clrMapOvr>
    <a:masterClrMapping/>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ubtítulo 2"/>
          <p:cNvSpPr txBox="1">
            <a:spLocks/>
          </p:cNvSpPr>
          <p:nvPr/>
        </p:nvSpPr>
        <p:spPr bwMode="auto">
          <a:xfrm>
            <a:off x="0" y="5165725"/>
            <a:ext cx="9144000" cy="76944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342900" indent="-342900" algn="ctr" defTabSz="457200" fontAlgn="base">
              <a:spcBef>
                <a:spcPct val="0"/>
              </a:spcBef>
              <a:spcAft>
                <a:spcPct val="0"/>
              </a:spcAft>
              <a:buClr>
                <a:srgbClr val="9BBB59">
                  <a:lumMod val="50000"/>
                  <a:lumOff val="50000"/>
                </a:srgbClr>
              </a:buClr>
              <a:buFont typeface="Arial" pitchFamily="34" charset="0"/>
              <a:buNone/>
              <a:defRPr/>
            </a:pPr>
            <a:r>
              <a:rPr lang="es-ES" sz="2400" b="1" dirty="0">
                <a:solidFill>
                  <a:srgbClr val="558ED5"/>
                </a:solidFill>
                <a:ea typeface="ＭＳ Ｐゴシック" charset="0"/>
                <a:cs typeface="ＭＳ Ｐゴシック" charset="0"/>
              </a:rPr>
              <a:t>Gerencia Operaciones y Tecnología</a:t>
            </a:r>
          </a:p>
          <a:p>
            <a:pPr marL="342900" indent="-342900" algn="ctr" defTabSz="457200" fontAlgn="base">
              <a:spcBef>
                <a:spcPct val="0"/>
              </a:spcBef>
              <a:spcAft>
                <a:spcPct val="0"/>
              </a:spcAft>
              <a:buClr>
                <a:srgbClr val="4F81BD"/>
              </a:buClr>
              <a:buFont typeface="Arial" pitchFamily="34" charset="0"/>
              <a:buNone/>
              <a:defRPr/>
            </a:pPr>
            <a:r>
              <a:rPr lang="es-ES" sz="2000" dirty="0">
                <a:solidFill>
                  <a:srgbClr val="558ED5"/>
                </a:solidFill>
                <a:ea typeface="ＭＳ Ｐゴシック" pitchFamily="34" charset="-128"/>
              </a:rPr>
              <a:t>Septiembre de 2014</a:t>
            </a:r>
          </a:p>
        </p:txBody>
      </p:sp>
      <p:sp>
        <p:nvSpPr>
          <p:cNvPr id="6" name="Título 1"/>
          <p:cNvSpPr txBox="1">
            <a:spLocks/>
          </p:cNvSpPr>
          <p:nvPr/>
        </p:nvSpPr>
        <p:spPr bwMode="auto">
          <a:xfrm>
            <a:off x="0" y="1541416"/>
            <a:ext cx="9144000" cy="156754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defTabSz="457200">
              <a:spcBef>
                <a:spcPct val="0"/>
              </a:spcBef>
              <a:defRPr/>
            </a:pPr>
            <a:endParaRPr lang="es-CL" sz="3600" b="1" dirty="0">
              <a:solidFill>
                <a:srgbClr val="7F7F7F"/>
              </a:solidFill>
              <a:ea typeface="ＭＳ Ｐゴシック" charset="0"/>
              <a:cs typeface="ＭＳ Ｐゴシック" charset="0"/>
            </a:endParaRPr>
          </a:p>
          <a:p>
            <a:pPr algn="ctr" defTabSz="457200">
              <a:spcBef>
                <a:spcPct val="0"/>
              </a:spcBef>
              <a:defRPr/>
            </a:pPr>
            <a:endParaRPr lang="es-CL" sz="3600" b="1" dirty="0">
              <a:solidFill>
                <a:srgbClr val="7F7F7F"/>
              </a:solidFill>
              <a:ea typeface="ＭＳ Ｐゴシック" charset="0"/>
              <a:cs typeface="ＭＳ Ｐゴシック" charset="0"/>
            </a:endParaRPr>
          </a:p>
          <a:p>
            <a:pPr algn="ctr" defTabSz="457200">
              <a:spcBef>
                <a:spcPct val="0"/>
              </a:spcBef>
              <a:defRPr/>
            </a:pPr>
            <a:endParaRPr lang="es-CL" sz="3600" b="1" dirty="0">
              <a:solidFill>
                <a:srgbClr val="7F7F7F"/>
              </a:solidFill>
              <a:ea typeface="ＭＳ Ｐゴシック" charset="0"/>
              <a:cs typeface="ＭＳ Ｐゴシック" charset="0"/>
            </a:endParaRPr>
          </a:p>
          <a:p>
            <a:pPr algn="ctr" defTabSz="457200">
              <a:spcBef>
                <a:spcPct val="0"/>
              </a:spcBef>
              <a:defRPr/>
            </a:pPr>
            <a:r>
              <a:rPr lang="es-CL" sz="3600" b="1" dirty="0">
                <a:solidFill>
                  <a:srgbClr val="7F7F7F"/>
                </a:solidFill>
                <a:ea typeface="ＭＳ Ｐゴシック" charset="0"/>
                <a:cs typeface="ＭＳ Ｐゴシック" charset="0"/>
              </a:rPr>
              <a:t>Estrategia DIVOT - TECNOLOGÍA</a:t>
            </a:r>
          </a:p>
          <a:p>
            <a:pPr algn="ctr" defTabSz="457200">
              <a:spcBef>
                <a:spcPct val="0"/>
              </a:spcBef>
              <a:defRPr/>
            </a:pPr>
            <a:r>
              <a:rPr lang="es-CL" sz="3600" b="1" dirty="0">
                <a:solidFill>
                  <a:srgbClr val="7F7F7F"/>
                </a:solidFill>
                <a:ea typeface="ＭＳ Ｐゴシック" charset="0"/>
                <a:cs typeface="ＭＳ Ｐゴシック" charset="0"/>
              </a:rPr>
              <a:t>Incrementar Nivel de Madurez </a:t>
            </a:r>
          </a:p>
          <a:p>
            <a:pPr algn="ctr" defTabSz="457200">
              <a:spcBef>
                <a:spcPct val="0"/>
              </a:spcBef>
              <a:defRPr/>
            </a:pPr>
            <a:r>
              <a:rPr lang="es-CL" sz="3600" b="1" dirty="0">
                <a:solidFill>
                  <a:srgbClr val="7F7F7F"/>
                </a:solidFill>
                <a:ea typeface="ＭＳ Ｐゴシック" charset="0"/>
                <a:cs typeface="ＭＳ Ｐゴシック" charset="0"/>
              </a:rPr>
              <a:t>del Proceso de Desarrollo de Software</a:t>
            </a:r>
          </a:p>
          <a:p>
            <a:pPr algn="ctr" defTabSz="457200">
              <a:spcBef>
                <a:spcPct val="0"/>
              </a:spcBef>
              <a:defRPr/>
            </a:pPr>
            <a:endParaRPr lang="es-CL" sz="3600" b="1" dirty="0">
              <a:solidFill>
                <a:srgbClr val="7F7F7F"/>
              </a:solidFill>
              <a:ea typeface="ＭＳ Ｐゴシック" charset="0"/>
              <a:cs typeface="ＭＳ Ｐゴシック" charset="0"/>
            </a:endParaRPr>
          </a:p>
          <a:p>
            <a:pPr algn="ctr" defTabSz="457200">
              <a:spcBef>
                <a:spcPct val="0"/>
              </a:spcBef>
              <a:defRPr/>
            </a:pPr>
            <a:endParaRPr lang="es-CL" sz="3600" b="1" dirty="0">
              <a:solidFill>
                <a:srgbClr val="7F7F7F"/>
              </a:solidFill>
              <a:ea typeface="ＭＳ Ｐゴシック" charset="0"/>
              <a:cs typeface="ＭＳ Ｐゴシック" charset="0"/>
            </a:endParaRPr>
          </a:p>
          <a:p>
            <a:pPr algn="ctr" defTabSz="457200">
              <a:spcBef>
                <a:spcPct val="0"/>
              </a:spcBef>
              <a:defRPr/>
            </a:pPr>
            <a:r>
              <a:rPr lang="es-CL" sz="3600" b="1" dirty="0">
                <a:solidFill>
                  <a:srgbClr val="7F7F7F"/>
                </a:solidFill>
                <a:ea typeface="ＭＳ Ｐゴシック" charset="0"/>
                <a:cs typeface="ＭＳ Ｐゴシック" charset="0"/>
              </a:rPr>
              <a:t>Gracias</a:t>
            </a:r>
          </a:p>
        </p:txBody>
      </p:sp>
    </p:spTree>
    <p:extLst>
      <p:ext uri="{BB962C8B-B14F-4D97-AF65-F5344CB8AC3E}">
        <p14:creationId xmlns:p14="http://schemas.microsoft.com/office/powerpoint/2010/main" val="3036009968"/>
      </p:ext>
    </p:extLst>
  </p:cSld>
  <p:clrMapOvr>
    <a:masterClrMapping/>
  </p:clrMapOvr>
  <p:transition spd="slow">
    <p:cov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3" name="2 Rectángulo"/>
          <p:cNvSpPr/>
          <p:nvPr/>
        </p:nvSpPr>
        <p:spPr>
          <a:xfrm>
            <a:off x="1573537" y="917290"/>
            <a:ext cx="6440911" cy="5478423"/>
          </a:xfrm>
          <a:prstGeom prst="rect">
            <a:avLst/>
          </a:prstGeom>
        </p:spPr>
        <p:txBody>
          <a:bodyPr wrap="square">
            <a:spAutoFit/>
          </a:bodyPr>
          <a:lstStyle/>
          <a:p>
            <a:pPr fontAlgn="base">
              <a:spcBef>
                <a:spcPct val="0"/>
              </a:spcBef>
              <a:spcAft>
                <a:spcPct val="0"/>
              </a:spcAft>
            </a:pPr>
            <a:r>
              <a:rPr lang="es-CL" sz="1400" dirty="0">
                <a:solidFill>
                  <a:prstClr val="black"/>
                </a:solidFill>
              </a:rPr>
              <a:t>Clasificación de Proyectos</a:t>
            </a:r>
          </a:p>
          <a:p>
            <a:pPr lvl="1" fontAlgn="base">
              <a:spcBef>
                <a:spcPct val="0"/>
              </a:spcBef>
              <a:spcAft>
                <a:spcPct val="0"/>
              </a:spcAft>
            </a:pPr>
            <a:r>
              <a:rPr lang="es-CL" sz="1400" dirty="0">
                <a:solidFill>
                  <a:prstClr val="black"/>
                </a:solidFill>
              </a:rPr>
              <a:t>Menores ( &lt;= 2.300 UF)</a:t>
            </a:r>
          </a:p>
          <a:p>
            <a:pPr lvl="1" fontAlgn="base">
              <a:spcBef>
                <a:spcPct val="0"/>
              </a:spcBef>
              <a:spcAft>
                <a:spcPct val="0"/>
              </a:spcAft>
            </a:pPr>
            <a:r>
              <a:rPr lang="es-CL" sz="1400" dirty="0">
                <a:solidFill>
                  <a:prstClr val="black"/>
                </a:solidFill>
              </a:rPr>
              <a:t>Medianos (&gt; 2.300 y &lt;= 12.500 UF)</a:t>
            </a:r>
          </a:p>
          <a:p>
            <a:pPr lvl="1" fontAlgn="base">
              <a:spcBef>
                <a:spcPct val="0"/>
              </a:spcBef>
              <a:spcAft>
                <a:spcPct val="0"/>
              </a:spcAft>
            </a:pPr>
            <a:r>
              <a:rPr lang="es-CL" sz="1400" dirty="0">
                <a:solidFill>
                  <a:prstClr val="black"/>
                </a:solidFill>
              </a:rPr>
              <a:t>Grandes (&gt; 12.500 UF)</a:t>
            </a:r>
          </a:p>
          <a:p>
            <a:pPr fontAlgn="base">
              <a:spcBef>
                <a:spcPct val="0"/>
              </a:spcBef>
              <a:spcAft>
                <a:spcPct val="0"/>
              </a:spcAft>
            </a:pPr>
            <a:r>
              <a:rPr lang="es-CL" sz="1400" dirty="0">
                <a:solidFill>
                  <a:prstClr val="black"/>
                </a:solidFill>
              </a:rPr>
              <a:t>Metodologías de Administración de Proyectos:</a:t>
            </a:r>
          </a:p>
          <a:p>
            <a:pPr lvl="1" fontAlgn="base">
              <a:spcBef>
                <a:spcPct val="0"/>
              </a:spcBef>
              <a:spcAft>
                <a:spcPct val="0"/>
              </a:spcAft>
            </a:pPr>
            <a:r>
              <a:rPr lang="es-CL" sz="1400" dirty="0">
                <a:solidFill>
                  <a:prstClr val="black"/>
                </a:solidFill>
              </a:rPr>
              <a:t>Metodología Agile (Duración no superior a 3 meses)</a:t>
            </a:r>
          </a:p>
          <a:p>
            <a:pPr lvl="2" fontAlgn="base">
              <a:spcBef>
                <a:spcPct val="0"/>
              </a:spcBef>
              <a:spcAft>
                <a:spcPct val="0"/>
              </a:spcAft>
            </a:pPr>
            <a:r>
              <a:rPr lang="es-CL" sz="1400" dirty="0">
                <a:solidFill>
                  <a:prstClr val="black"/>
                </a:solidFill>
              </a:rPr>
              <a:t>Menores y Medianos</a:t>
            </a:r>
          </a:p>
          <a:p>
            <a:pPr lvl="1" fontAlgn="base">
              <a:spcBef>
                <a:spcPct val="0"/>
              </a:spcBef>
              <a:spcAft>
                <a:spcPct val="0"/>
              </a:spcAft>
            </a:pPr>
            <a:r>
              <a:rPr lang="es-CL" sz="1400" dirty="0">
                <a:solidFill>
                  <a:prstClr val="black"/>
                </a:solidFill>
              </a:rPr>
              <a:t>Metodología Tradicional, Iterativo e Incremental (No tiene límite de duración)</a:t>
            </a:r>
          </a:p>
          <a:p>
            <a:pPr lvl="2" fontAlgn="base">
              <a:spcBef>
                <a:spcPct val="0"/>
              </a:spcBef>
              <a:spcAft>
                <a:spcPct val="0"/>
              </a:spcAft>
            </a:pPr>
            <a:r>
              <a:rPr lang="es-CL" sz="1400" dirty="0">
                <a:solidFill>
                  <a:prstClr val="black"/>
                </a:solidFill>
              </a:rPr>
              <a:t>Proyectos Menores, Medianos y Grandes</a:t>
            </a:r>
          </a:p>
          <a:p>
            <a:pPr fontAlgn="base">
              <a:spcBef>
                <a:spcPct val="0"/>
              </a:spcBef>
              <a:spcAft>
                <a:spcPct val="0"/>
              </a:spcAft>
            </a:pPr>
            <a:r>
              <a:rPr lang="es-CL" sz="1400" dirty="0">
                <a:solidFill>
                  <a:prstClr val="black"/>
                </a:solidFill>
              </a:rPr>
              <a:t>Hacer uso más homogéneo de Técnicas Modernas de Modelamiento:</a:t>
            </a:r>
          </a:p>
          <a:p>
            <a:pPr lvl="1" fontAlgn="base">
              <a:spcBef>
                <a:spcPct val="0"/>
              </a:spcBef>
              <a:spcAft>
                <a:spcPct val="0"/>
              </a:spcAft>
            </a:pPr>
            <a:r>
              <a:rPr lang="es-CL" sz="1400" dirty="0">
                <a:solidFill>
                  <a:prstClr val="black"/>
                </a:solidFill>
              </a:rPr>
              <a:t>Modelamiento de procesos en la Notación BPMN.</a:t>
            </a:r>
          </a:p>
          <a:p>
            <a:pPr lvl="1" fontAlgn="base">
              <a:spcBef>
                <a:spcPct val="0"/>
              </a:spcBef>
              <a:spcAft>
                <a:spcPct val="0"/>
              </a:spcAft>
            </a:pPr>
            <a:r>
              <a:rPr lang="es-CL" sz="1400" dirty="0">
                <a:solidFill>
                  <a:prstClr val="black"/>
                </a:solidFill>
              </a:rPr>
              <a:t>Requerimientos, Desarrollo y Pruebas guiadas por Casos de Uso</a:t>
            </a:r>
          </a:p>
          <a:p>
            <a:pPr lvl="1" fontAlgn="base">
              <a:spcBef>
                <a:spcPct val="0"/>
              </a:spcBef>
              <a:spcAft>
                <a:spcPct val="0"/>
              </a:spcAft>
            </a:pPr>
            <a:r>
              <a:rPr lang="es-CL" sz="1400" dirty="0">
                <a:solidFill>
                  <a:prstClr val="black"/>
                </a:solidFill>
              </a:rPr>
              <a:t>Modelamiento Visual en UML (Análisis y Diseño)</a:t>
            </a:r>
          </a:p>
          <a:p>
            <a:pPr fontAlgn="base">
              <a:spcBef>
                <a:spcPct val="0"/>
              </a:spcBef>
              <a:spcAft>
                <a:spcPct val="0"/>
              </a:spcAft>
            </a:pPr>
            <a:r>
              <a:rPr lang="es-CL" sz="1400" dirty="0">
                <a:solidFill>
                  <a:prstClr val="black"/>
                </a:solidFill>
              </a:rPr>
              <a:t>Estimaciones de Tamaño de Proyectos basadas en Puntos de Función.</a:t>
            </a:r>
          </a:p>
          <a:p>
            <a:pPr fontAlgn="base">
              <a:spcBef>
                <a:spcPct val="0"/>
              </a:spcBef>
              <a:spcAft>
                <a:spcPct val="0"/>
              </a:spcAft>
            </a:pPr>
            <a:r>
              <a:rPr lang="es-CL" sz="1400" dirty="0">
                <a:solidFill>
                  <a:prstClr val="black"/>
                </a:solidFill>
              </a:rPr>
              <a:t>Dar apoyo a los proyectos desde su inicio hasta su término:</a:t>
            </a:r>
          </a:p>
          <a:p>
            <a:pPr lvl="1" fontAlgn="base">
              <a:spcBef>
                <a:spcPct val="0"/>
              </a:spcBef>
              <a:spcAft>
                <a:spcPct val="0"/>
              </a:spcAft>
            </a:pPr>
            <a:r>
              <a:rPr lang="es-CL" sz="1400" dirty="0">
                <a:solidFill>
                  <a:prstClr val="black"/>
                </a:solidFill>
              </a:rPr>
              <a:t>Comité de Procesos (Revisión y Cambios en el  Proceso de Desarrollo)</a:t>
            </a:r>
          </a:p>
          <a:p>
            <a:pPr lvl="1" fontAlgn="base">
              <a:spcBef>
                <a:spcPct val="0"/>
              </a:spcBef>
              <a:spcAft>
                <a:spcPct val="0"/>
              </a:spcAft>
            </a:pPr>
            <a:r>
              <a:rPr lang="es-CL" sz="1400" dirty="0">
                <a:solidFill>
                  <a:prstClr val="black"/>
                </a:solidFill>
              </a:rPr>
              <a:t>Comité de Herramientas (Seleccionar las herramientas de desarrollo)</a:t>
            </a:r>
          </a:p>
          <a:p>
            <a:pPr lvl="1" fontAlgn="base">
              <a:spcBef>
                <a:spcPct val="0"/>
              </a:spcBef>
              <a:spcAft>
                <a:spcPct val="0"/>
              </a:spcAft>
            </a:pPr>
            <a:r>
              <a:rPr lang="es-CL" sz="1400" dirty="0">
                <a:solidFill>
                  <a:prstClr val="black"/>
                </a:solidFill>
              </a:rPr>
              <a:t>Calendario de </a:t>
            </a:r>
            <a:r>
              <a:rPr lang="es-CL" sz="1400" dirty="0" err="1">
                <a:solidFill>
                  <a:prstClr val="black"/>
                </a:solidFill>
              </a:rPr>
              <a:t>Release</a:t>
            </a:r>
            <a:r>
              <a:rPr lang="es-CL" sz="1400" dirty="0">
                <a:solidFill>
                  <a:prstClr val="black"/>
                </a:solidFill>
              </a:rPr>
              <a:t> (Planifica ambientes QA y los pasos a producción)</a:t>
            </a:r>
          </a:p>
          <a:p>
            <a:pPr lvl="1" fontAlgn="base">
              <a:spcBef>
                <a:spcPct val="0"/>
              </a:spcBef>
              <a:spcAft>
                <a:spcPct val="0"/>
              </a:spcAft>
            </a:pPr>
            <a:r>
              <a:rPr lang="es-CL" sz="1400" dirty="0">
                <a:solidFill>
                  <a:prstClr val="black"/>
                </a:solidFill>
              </a:rPr>
              <a:t>Comité de Priorización (Garantiza la agregación de valor de los proyectos).</a:t>
            </a:r>
          </a:p>
          <a:p>
            <a:pPr lvl="1" fontAlgn="base">
              <a:spcBef>
                <a:spcPct val="0"/>
              </a:spcBef>
              <a:spcAft>
                <a:spcPct val="0"/>
              </a:spcAft>
            </a:pPr>
            <a:r>
              <a:rPr lang="es-CL" sz="1400" dirty="0">
                <a:solidFill>
                  <a:prstClr val="black"/>
                </a:solidFill>
              </a:rPr>
              <a:t>Mesa de Trabajo Multidisciplinaria (Apoya el ciclo de vida del proyecto).</a:t>
            </a:r>
          </a:p>
          <a:p>
            <a:pPr lvl="1" fontAlgn="base">
              <a:spcBef>
                <a:spcPct val="0"/>
              </a:spcBef>
              <a:spcAft>
                <a:spcPct val="0"/>
              </a:spcAft>
            </a:pPr>
            <a:r>
              <a:rPr lang="es-CL" sz="1400" dirty="0">
                <a:solidFill>
                  <a:prstClr val="black"/>
                </a:solidFill>
              </a:rPr>
              <a:t>Simplificación de las tareas administrativas (PMO Apoya y Controla).</a:t>
            </a:r>
          </a:p>
          <a:p>
            <a:pPr lvl="1" fontAlgn="base">
              <a:spcBef>
                <a:spcPct val="0"/>
              </a:spcBef>
              <a:spcAft>
                <a:spcPct val="0"/>
              </a:spcAft>
            </a:pPr>
            <a:r>
              <a:rPr lang="es-CL" sz="1400" dirty="0">
                <a:solidFill>
                  <a:prstClr val="black"/>
                </a:solidFill>
              </a:rPr>
              <a:t>Administración de Ambientes Pre Productivos (Proveer Ambientes y Datos)</a:t>
            </a:r>
          </a:p>
          <a:p>
            <a:pPr lvl="1" fontAlgn="base">
              <a:spcBef>
                <a:spcPct val="0"/>
              </a:spcBef>
              <a:spcAft>
                <a:spcPct val="0"/>
              </a:spcAft>
            </a:pPr>
            <a:r>
              <a:rPr lang="es-CL" sz="1400" dirty="0">
                <a:solidFill>
                  <a:prstClr val="black"/>
                </a:solidFill>
              </a:rPr>
              <a:t>Control de Versiones a través de prácticas de SCM</a:t>
            </a:r>
          </a:p>
          <a:p>
            <a:pPr lvl="1" fontAlgn="base">
              <a:spcBef>
                <a:spcPct val="0"/>
              </a:spcBef>
              <a:spcAft>
                <a:spcPct val="0"/>
              </a:spcAft>
            </a:pPr>
            <a:r>
              <a:rPr lang="es-CL" sz="1400" dirty="0">
                <a:solidFill>
                  <a:prstClr val="black"/>
                </a:solidFill>
              </a:rPr>
              <a:t>Creación de Unidad Especializada de </a:t>
            </a:r>
            <a:r>
              <a:rPr lang="es-CL" sz="1400" dirty="0" err="1">
                <a:solidFill>
                  <a:prstClr val="black"/>
                </a:solidFill>
              </a:rPr>
              <a:t>Testing</a:t>
            </a:r>
            <a:r>
              <a:rPr lang="es-CL" sz="1400" dirty="0">
                <a:solidFill>
                  <a:prstClr val="black"/>
                </a:solidFill>
              </a:rPr>
              <a:t> (Automatización de Pruebas)</a:t>
            </a:r>
          </a:p>
          <a:p>
            <a:pPr lvl="1" fontAlgn="base">
              <a:spcBef>
                <a:spcPct val="0"/>
              </a:spcBef>
              <a:spcAft>
                <a:spcPct val="0"/>
              </a:spcAft>
            </a:pPr>
            <a:r>
              <a:rPr lang="es-CL" sz="1400" dirty="0">
                <a:solidFill>
                  <a:prstClr val="black"/>
                </a:solidFill>
              </a:rPr>
              <a:t>Implementación de planilla general de control de avances (</a:t>
            </a:r>
            <a:r>
              <a:rPr lang="es-CL" sz="1400" dirty="0" err="1">
                <a:solidFill>
                  <a:prstClr val="black"/>
                </a:solidFill>
              </a:rPr>
              <a:t>Milestone</a:t>
            </a:r>
            <a:r>
              <a:rPr lang="es-CL" sz="1400" dirty="0">
                <a:solidFill>
                  <a:prstClr val="black"/>
                </a:solidFill>
              </a:rPr>
              <a:t>).</a:t>
            </a:r>
          </a:p>
        </p:txBody>
      </p:sp>
      <p:sp>
        <p:nvSpPr>
          <p:cNvPr id="72" name="Rectangle 2"/>
          <p:cNvSpPr>
            <a:spLocks noChangeArrowheads="1"/>
          </p:cNvSpPr>
          <p:nvPr/>
        </p:nvSpPr>
        <p:spPr bwMode="auto">
          <a:xfrm>
            <a:off x="3529180" y="331078"/>
            <a:ext cx="22248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fontAlgn="base">
              <a:spcBef>
                <a:spcPct val="0"/>
              </a:spcBef>
              <a:spcAft>
                <a:spcPct val="0"/>
              </a:spcAft>
            </a:pPr>
            <a:r>
              <a:rPr lang="es-CL" altLang="es-CL" b="1" dirty="0">
                <a:solidFill>
                  <a:prstClr val="white"/>
                </a:solidFill>
              </a:rPr>
              <a:t>* </a:t>
            </a:r>
            <a:r>
              <a:rPr lang="es-CL" altLang="es-CL" b="1" dirty="0" smtClean="0">
                <a:solidFill>
                  <a:srgbClr val="4F81BD"/>
                </a:solidFill>
              </a:rPr>
              <a:t>Quick </a:t>
            </a:r>
            <a:r>
              <a:rPr lang="es-CL" altLang="es-CL" b="1" dirty="0" err="1" smtClean="0">
                <a:solidFill>
                  <a:srgbClr val="4F81BD"/>
                </a:solidFill>
              </a:rPr>
              <a:t>Wins</a:t>
            </a:r>
            <a:endParaRPr lang="es-CL" altLang="es-CL" b="1" dirty="0">
              <a:solidFill>
                <a:srgbClr val="4F81BD"/>
              </a:solidFill>
            </a:endParaRPr>
          </a:p>
        </p:txBody>
      </p:sp>
    </p:spTree>
    <p:extLst>
      <p:ext uri="{BB962C8B-B14F-4D97-AF65-F5344CB8AC3E}">
        <p14:creationId xmlns:p14="http://schemas.microsoft.com/office/powerpoint/2010/main" val="102387716"/>
      </p:ext>
    </p:extLst>
  </p:cSld>
  <p:clrMapOvr>
    <a:masterClrMapping/>
  </p:clrMapOvr>
  <p:transition spd="slow">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 name="Shape 72"/>
          <p:cNvSpPr/>
          <p:nvPr/>
        </p:nvSpPr>
        <p:spPr>
          <a:xfrm>
            <a:off x="0" y="0"/>
            <a:ext cx="9144000" cy="6858000"/>
          </a:xfrm>
          <a:prstGeom prst="rect">
            <a:avLst/>
          </a:prstGeom>
          <a:gradFill>
            <a:gsLst>
              <a:gs pos="0">
                <a:srgbClr val="0065C1"/>
              </a:gs>
              <a:gs pos="100000">
                <a:srgbClr val="00397A"/>
              </a:gs>
            </a:gsLst>
            <a:lin ang="5400000"/>
          </a:gradFill>
          <a:ln w="12700">
            <a:miter lim="400000"/>
          </a:ln>
        </p:spPr>
        <p:txBody>
          <a:bodyPr lIns="30004" tIns="30004" rIns="30004" bIns="30004" anchor="ctr"/>
          <a:lstStyle/>
          <a:p>
            <a:pPr algn="ctr" defTabSz="245359">
              <a:defRPr sz="3600">
                <a:solidFill>
                  <a:srgbClr val="FFFFFF"/>
                </a:solidFill>
                <a:latin typeface="Helvetica Light"/>
                <a:ea typeface="Helvetica Light"/>
                <a:cs typeface="Helvetica Light"/>
                <a:sym typeface="Helvetica Light"/>
              </a:defRPr>
            </a:pPr>
            <a:endParaRPr sz="1500" kern="0">
              <a:solidFill>
                <a:srgbClr val="FFFFFF"/>
              </a:solidFill>
              <a:latin typeface="Helvetica Light"/>
              <a:ea typeface="Helvetica Light"/>
              <a:cs typeface="Helvetica Light"/>
              <a:sym typeface="Helvetica Light"/>
            </a:endParaRPr>
          </a:p>
        </p:txBody>
      </p:sp>
      <p:pic>
        <p:nvPicPr>
          <p:cNvPr id="73" name="pasted-image.jpg"/>
          <p:cNvPicPr/>
          <p:nvPr/>
        </p:nvPicPr>
        <p:blipFill>
          <a:blip r:embed="rId2">
            <a:extLst/>
          </a:blip>
          <a:srcRect t="12808" b="12808"/>
          <a:stretch>
            <a:fillRect/>
          </a:stretch>
        </p:blipFill>
        <p:spPr>
          <a:xfrm>
            <a:off x="0" y="805951"/>
            <a:ext cx="9144000" cy="4534400"/>
          </a:xfrm>
          <a:prstGeom prst="rect">
            <a:avLst/>
          </a:prstGeom>
          <a:ln w="12700">
            <a:miter lim="400000"/>
          </a:ln>
        </p:spPr>
      </p:pic>
      <p:sp>
        <p:nvSpPr>
          <p:cNvPr id="74" name="Shape 74"/>
          <p:cNvSpPr/>
          <p:nvPr/>
        </p:nvSpPr>
        <p:spPr>
          <a:xfrm>
            <a:off x="5514975" y="5918200"/>
            <a:ext cx="3481388" cy="3556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gn="l">
              <a:defRPr sz="3600">
                <a:solidFill>
                  <a:srgbClr val="FFFFFF"/>
                </a:solidFill>
                <a:latin typeface="Trebuchet MS"/>
                <a:ea typeface="Trebuchet MS"/>
                <a:cs typeface="Trebuchet MS"/>
                <a:sym typeface="Trebuchet MS"/>
              </a:defRPr>
            </a:lvl1pPr>
          </a:lstStyle>
          <a:p>
            <a:pPr defTabSz="346702">
              <a:defRPr sz="1800">
                <a:solidFill>
                  <a:srgbClr val="000000"/>
                </a:solidFill>
              </a:defRPr>
            </a:pPr>
            <a:r>
              <a:rPr lang="es-ES" sz="1200" kern="0" dirty="0">
                <a:solidFill>
                  <a:schemeClr val="bg1"/>
                </a:solidFill>
                <a:latin typeface="+mj-lt"/>
              </a:rPr>
              <a:t>Comité DIVOT Septiembre  2014</a:t>
            </a:r>
            <a:endParaRPr sz="1200" kern="0" dirty="0">
              <a:solidFill>
                <a:schemeClr val="bg1"/>
              </a:solidFill>
              <a:latin typeface="+mj-lt"/>
            </a:endParaRPr>
          </a:p>
        </p:txBody>
      </p:sp>
      <p:sp>
        <p:nvSpPr>
          <p:cNvPr id="75" name="Shape 75"/>
          <p:cNvSpPr/>
          <p:nvPr/>
        </p:nvSpPr>
        <p:spPr>
          <a:xfrm>
            <a:off x="990600" y="5473700"/>
            <a:ext cx="4071938" cy="11938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algn="r" defTabSz="346702">
              <a:defRPr sz="1800"/>
            </a:pPr>
            <a:r>
              <a:rPr sz="2000" kern="0">
                <a:solidFill>
                  <a:srgbClr val="FFFFFF"/>
                </a:solidFill>
                <a:latin typeface="Trebuchet MS"/>
                <a:ea typeface="Trebuchet MS"/>
                <a:cs typeface="Trebuchet MS"/>
                <a:sym typeface="Trebuchet MS"/>
              </a:rPr>
              <a:t>PROYECTO CANALES DIGITALES</a:t>
            </a:r>
          </a:p>
          <a:p>
            <a:pPr algn="r" defTabSz="346702">
              <a:defRPr sz="1800"/>
            </a:pPr>
            <a:r>
              <a:rPr sz="2000" kern="0">
                <a:solidFill>
                  <a:srgbClr val="FFFFFF"/>
                </a:solidFill>
                <a:latin typeface="Trebuchet MS"/>
                <a:ea typeface="Trebuchet MS"/>
                <a:cs typeface="Trebuchet MS"/>
                <a:sym typeface="Trebuchet MS"/>
              </a:rPr>
              <a:t>RETAIL Y  EMPRESAS</a:t>
            </a:r>
          </a:p>
        </p:txBody>
      </p:sp>
      <p:sp>
        <p:nvSpPr>
          <p:cNvPr id="76" name="Shape 76"/>
          <p:cNvSpPr/>
          <p:nvPr/>
        </p:nvSpPr>
        <p:spPr>
          <a:xfrm flipV="1">
            <a:off x="5286689" y="5676902"/>
            <a:ext cx="1532" cy="825498"/>
          </a:xfrm>
          <a:prstGeom prst="line">
            <a:avLst/>
          </a:prstGeom>
          <a:ln w="12700">
            <a:solidFill>
              <a:srgbClr val="ABABAB"/>
            </a:solidFill>
            <a:miter lim="400000"/>
          </a:ln>
        </p:spPr>
        <p:txBody>
          <a:bodyPr lIns="21336" tIns="21336" rIns="21336" bIns="21336" anchor="ctr"/>
          <a:lstStyle/>
          <a:p>
            <a:pPr algn="ctr" defTabSz="346702"/>
            <a:endParaRPr sz="2100" kern="0">
              <a:solidFill>
                <a:sysClr val="windowText" lastClr="000000"/>
              </a:solidFill>
              <a:ea typeface="ＭＳ Ｐゴシック" panose="020B0600070205080204" pitchFamily="34" charset="-128"/>
              <a:sym typeface="Helvetica Neue Light"/>
            </a:endParaRPr>
          </a:p>
        </p:txBody>
      </p:sp>
      <p:pic>
        <p:nvPicPr>
          <p:cNvPr id="77" name="logo_banco.png"/>
          <p:cNvPicPr/>
          <p:nvPr/>
        </p:nvPicPr>
        <p:blipFill>
          <a:blip r:embed="rId3">
            <a:extLst/>
          </a:blip>
          <a:stretch>
            <a:fillRect/>
          </a:stretch>
        </p:blipFill>
        <p:spPr>
          <a:xfrm>
            <a:off x="7035079" y="91508"/>
            <a:ext cx="1961284" cy="571500"/>
          </a:xfrm>
          <a:prstGeom prst="rect">
            <a:avLst/>
          </a:prstGeom>
          <a:ln w="12700">
            <a:miter lim="400000"/>
          </a:ln>
        </p:spPr>
      </p:pic>
    </p:spTree>
    <p:extLst>
      <p:ext uri="{BB962C8B-B14F-4D97-AF65-F5344CB8AC3E}">
        <p14:creationId xmlns:p14="http://schemas.microsoft.com/office/powerpoint/2010/main" val="3366024454"/>
      </p:ext>
    </p:extLst>
  </p:cSld>
  <p:clrMapOvr>
    <a:masterClrMapping/>
  </p:clrMapOvr>
  <p:transition spd="slow">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pPr algn="just"/>
            <a:fld id="{6CABD5D2-FA89-4088-BF8A-76AF1C2ED3F5}" type="slidenum">
              <a:rPr lang="es-ES" altLang="es-ES" sz="1050" smtClean="0">
                <a:solidFill>
                  <a:prstClr val="black"/>
                </a:solidFill>
                <a:cs typeface="Calibri" panose="020F0502020204030204" pitchFamily="34" charset="0"/>
              </a:rPr>
              <a:pPr algn="just"/>
              <a:t>25</a:t>
            </a:fld>
            <a:endParaRPr lang="es-ES" altLang="es-ES" sz="1050">
              <a:solidFill>
                <a:prstClr val="black"/>
              </a:solidFill>
              <a:cs typeface="Calibri" panose="020F0502020204030204" pitchFamily="34" charset="0"/>
            </a:endParaRPr>
          </a:p>
        </p:txBody>
      </p:sp>
      <p:sp>
        <p:nvSpPr>
          <p:cNvPr id="9219" name="2 Marcador de contenido"/>
          <p:cNvSpPr>
            <a:spLocks noGrp="1"/>
          </p:cNvSpPr>
          <p:nvPr>
            <p:ph type="body" idx="4294967295"/>
          </p:nvPr>
        </p:nvSpPr>
        <p:spPr>
          <a:xfrm>
            <a:off x="102312" y="1294408"/>
            <a:ext cx="5189768" cy="5014912"/>
          </a:xfrm>
        </p:spPr>
        <p:txBody>
          <a:bodyPr>
            <a:normAutofit fontScale="92500" lnSpcReduction="20000"/>
          </a:bodyPr>
          <a:lstStyle/>
          <a:p>
            <a:pPr algn="just"/>
            <a:r>
              <a:rPr lang="es-ES" altLang="es-ES" sz="1600" dirty="0" smtClean="0">
                <a:solidFill>
                  <a:schemeClr val="tx2">
                    <a:lumMod val="50000"/>
                  </a:schemeClr>
                </a:solidFill>
                <a:latin typeface="Calibri" panose="020F0502020204030204" pitchFamily="34" charset="0"/>
                <a:cs typeface="Calibri" panose="020F0502020204030204" pitchFamily="34" charset="0"/>
              </a:rPr>
              <a:t>Equipos de trabajo ágiles Grupos de 6-8 personas compuestos por personas de negocio y TI (internos y externos), a cargo de concretar un objetivo delimitado en plazos no superiores a dos semanas (sprint), </a:t>
            </a:r>
          </a:p>
          <a:p>
            <a:pPr lvl="1" algn="just"/>
            <a:r>
              <a:rPr lang="es-ES" altLang="es-ES" sz="1600" dirty="0" smtClean="0">
                <a:solidFill>
                  <a:schemeClr val="tx2">
                    <a:lumMod val="50000"/>
                  </a:schemeClr>
                </a:solidFill>
                <a:latin typeface="Calibri" panose="020F0502020204030204" pitchFamily="34" charset="0"/>
                <a:cs typeface="Calibri" panose="020F0502020204030204" pitchFamily="34" charset="0"/>
              </a:rPr>
              <a:t>Incluyen capacidades de diseño, </a:t>
            </a:r>
            <a:r>
              <a:rPr lang="es-ES" altLang="es-ES" sz="1600" dirty="0" err="1" smtClean="0">
                <a:solidFill>
                  <a:schemeClr val="tx2">
                    <a:lumMod val="50000"/>
                  </a:schemeClr>
                </a:solidFill>
                <a:latin typeface="Calibri" panose="020F0502020204030204" pitchFamily="34" charset="0"/>
                <a:cs typeface="Calibri" panose="020F0502020204030204" pitchFamily="34" charset="0"/>
              </a:rPr>
              <a:t>Ux</a:t>
            </a:r>
            <a:r>
              <a:rPr lang="es-ES" altLang="es-ES" sz="1600" dirty="0" smtClean="0">
                <a:solidFill>
                  <a:schemeClr val="tx2">
                    <a:lumMod val="50000"/>
                  </a:schemeClr>
                </a:solidFill>
                <a:latin typeface="Calibri" panose="020F0502020204030204" pitchFamily="34" charset="0"/>
                <a:cs typeface="Calibri" panose="020F0502020204030204" pitchFamily="34" charset="0"/>
              </a:rPr>
              <a:t>, desarrollo y </a:t>
            </a:r>
            <a:r>
              <a:rPr lang="es-ES" altLang="es-ES" sz="1600" dirty="0" err="1" smtClean="0">
                <a:solidFill>
                  <a:schemeClr val="tx2">
                    <a:lumMod val="50000"/>
                  </a:schemeClr>
                </a:solidFill>
                <a:latin typeface="Calibri" panose="020F0502020204030204" pitchFamily="34" charset="0"/>
                <a:cs typeface="Calibri" panose="020F0502020204030204" pitchFamily="34" charset="0"/>
              </a:rPr>
              <a:t>testing</a:t>
            </a:r>
            <a:endParaRPr lang="es-ES" altLang="es-ES" sz="1600" dirty="0" smtClean="0">
              <a:solidFill>
                <a:schemeClr val="tx2">
                  <a:lumMod val="50000"/>
                </a:schemeClr>
              </a:solidFill>
              <a:latin typeface="Calibri" panose="020F0502020204030204" pitchFamily="34" charset="0"/>
              <a:cs typeface="Calibri" panose="020F0502020204030204" pitchFamily="34" charset="0"/>
            </a:endParaRPr>
          </a:p>
          <a:p>
            <a:pPr lvl="1" algn="just"/>
            <a:r>
              <a:rPr lang="es-ES" altLang="es-ES" sz="1600" dirty="0" smtClean="0">
                <a:solidFill>
                  <a:schemeClr val="tx2">
                    <a:lumMod val="50000"/>
                  </a:schemeClr>
                </a:solidFill>
                <a:latin typeface="Calibri" panose="020F0502020204030204" pitchFamily="34" charset="0"/>
                <a:cs typeface="Calibri" panose="020F0502020204030204" pitchFamily="34" charset="0"/>
              </a:rPr>
              <a:t>Método supone transparencia del estado de avance en los desarrollos</a:t>
            </a:r>
          </a:p>
          <a:p>
            <a:pPr algn="just"/>
            <a:endParaRPr lang="es-ES" altLang="es-ES" sz="1600" dirty="0" smtClean="0">
              <a:solidFill>
                <a:schemeClr val="tx2">
                  <a:lumMod val="50000"/>
                </a:schemeClr>
              </a:solidFill>
              <a:latin typeface="Calibri" panose="020F0502020204030204" pitchFamily="34" charset="0"/>
              <a:cs typeface="Calibri" panose="020F0502020204030204" pitchFamily="34" charset="0"/>
            </a:endParaRPr>
          </a:p>
          <a:p>
            <a:pPr algn="just"/>
            <a:r>
              <a:rPr lang="es-ES" altLang="es-ES" sz="1600" dirty="0" smtClean="0">
                <a:solidFill>
                  <a:schemeClr val="tx2">
                    <a:lumMod val="50000"/>
                  </a:schemeClr>
                </a:solidFill>
                <a:latin typeface="Calibri" panose="020F0502020204030204" pitchFamily="34" charset="0"/>
                <a:cs typeface="Calibri" panose="020F0502020204030204" pitchFamily="34" charset="0"/>
              </a:rPr>
              <a:t>Metodologías y herramientas nuevos para el Banco</a:t>
            </a:r>
          </a:p>
          <a:p>
            <a:pPr lvl="1" algn="just"/>
            <a:r>
              <a:rPr lang="es-ES" altLang="es-ES" sz="1600" dirty="0" smtClean="0">
                <a:solidFill>
                  <a:schemeClr val="tx2">
                    <a:lumMod val="50000"/>
                  </a:schemeClr>
                </a:solidFill>
                <a:latin typeface="Calibri" panose="020F0502020204030204" pitchFamily="34" charset="0"/>
                <a:cs typeface="Calibri" panose="020F0502020204030204" pitchFamily="34" charset="0"/>
              </a:rPr>
              <a:t>Aplicación de nuevas formas de obtener y elaborar requerimientos, que luego son desarrollados con un nuevo conjunto de herramientas y métodos de programación y prueba</a:t>
            </a:r>
          </a:p>
          <a:p>
            <a:pPr lvl="1" algn="just"/>
            <a:r>
              <a:rPr lang="es-ES" altLang="es-ES" sz="1600" dirty="0" smtClean="0">
                <a:solidFill>
                  <a:schemeClr val="tx2">
                    <a:lumMod val="50000"/>
                  </a:schemeClr>
                </a:solidFill>
                <a:latin typeface="Calibri" panose="020F0502020204030204" pitchFamily="34" charset="0"/>
                <a:cs typeface="Calibri" panose="020F0502020204030204" pitchFamily="34" charset="0"/>
              </a:rPr>
              <a:t>Control y seguimiento mediante </a:t>
            </a:r>
            <a:r>
              <a:rPr lang="es-ES" altLang="es-ES" sz="1600" dirty="0" err="1" smtClean="0">
                <a:solidFill>
                  <a:schemeClr val="tx2">
                    <a:lumMod val="50000"/>
                  </a:schemeClr>
                </a:solidFill>
                <a:latin typeface="Calibri" panose="020F0502020204030204" pitchFamily="34" charset="0"/>
                <a:cs typeface="Calibri" panose="020F0502020204030204" pitchFamily="34" charset="0"/>
              </a:rPr>
              <a:t>governance</a:t>
            </a:r>
            <a:r>
              <a:rPr lang="es-ES" altLang="es-ES" sz="1600" dirty="0" smtClean="0">
                <a:solidFill>
                  <a:schemeClr val="tx2">
                    <a:lumMod val="50000"/>
                  </a:schemeClr>
                </a:solidFill>
                <a:latin typeface="Calibri" panose="020F0502020204030204" pitchFamily="34" charset="0"/>
                <a:cs typeface="Calibri" panose="020F0502020204030204" pitchFamily="34" charset="0"/>
              </a:rPr>
              <a:t> también nuevo</a:t>
            </a:r>
          </a:p>
          <a:p>
            <a:pPr algn="just"/>
            <a:endParaRPr lang="es-ES" altLang="es-ES" sz="1600" dirty="0" smtClean="0">
              <a:solidFill>
                <a:schemeClr val="tx2">
                  <a:lumMod val="50000"/>
                </a:schemeClr>
              </a:solidFill>
              <a:latin typeface="Calibri" panose="020F0502020204030204" pitchFamily="34" charset="0"/>
              <a:cs typeface="Calibri" panose="020F0502020204030204" pitchFamily="34" charset="0"/>
            </a:endParaRPr>
          </a:p>
          <a:p>
            <a:pPr algn="just"/>
            <a:r>
              <a:rPr lang="es-ES" altLang="es-ES" sz="1600" dirty="0" smtClean="0">
                <a:solidFill>
                  <a:schemeClr val="tx2">
                    <a:lumMod val="50000"/>
                  </a:schemeClr>
                </a:solidFill>
                <a:latin typeface="Calibri" panose="020F0502020204030204" pitchFamily="34" charset="0"/>
                <a:cs typeface="Calibri" panose="020F0502020204030204" pitchFamily="34" charset="0"/>
              </a:rPr>
              <a:t>Planificación general con prioridades revisadas continuamente</a:t>
            </a:r>
          </a:p>
          <a:p>
            <a:pPr lvl="1" algn="just"/>
            <a:r>
              <a:rPr lang="es-ES" altLang="es-ES" sz="1600" dirty="0" smtClean="0">
                <a:solidFill>
                  <a:schemeClr val="tx2">
                    <a:lumMod val="50000"/>
                  </a:schemeClr>
                </a:solidFill>
                <a:latin typeface="Calibri" panose="020F0502020204030204" pitchFamily="34" charset="0"/>
                <a:cs typeface="Calibri" panose="020F0502020204030204" pitchFamily="34" charset="0"/>
              </a:rPr>
              <a:t>Construcción por bloques (sprint) que son integrados y agregados en el tiempo, buscando entregables continuos a producción a partir del sexto mes (febrero)</a:t>
            </a:r>
          </a:p>
        </p:txBody>
      </p:sp>
      <p:sp>
        <p:nvSpPr>
          <p:cNvPr id="9218" name="1 Título"/>
          <p:cNvSpPr>
            <a:spLocks noGrp="1"/>
          </p:cNvSpPr>
          <p:nvPr>
            <p:ph type="title" idx="4294967295"/>
          </p:nvPr>
        </p:nvSpPr>
        <p:spPr>
          <a:xfrm>
            <a:off x="0" y="484325"/>
            <a:ext cx="8339138" cy="709613"/>
          </a:xfrm>
        </p:spPr>
        <p:txBody>
          <a:bodyPr/>
          <a:lstStyle/>
          <a:p>
            <a:pPr algn="just"/>
            <a:r>
              <a:rPr lang="es-ES" altLang="es-ES" sz="2400" b="1" dirty="0" smtClean="0">
                <a:solidFill>
                  <a:schemeClr val="tx1"/>
                </a:solidFill>
                <a:latin typeface="Calibri" panose="020F0502020204030204" pitchFamily="34" charset="0"/>
                <a:cs typeface="Calibri" panose="020F0502020204030204" pitchFamily="34" charset="0"/>
              </a:rPr>
              <a:t>Premisas de trabajo</a:t>
            </a:r>
          </a:p>
        </p:txBody>
      </p:sp>
      <p:pic>
        <p:nvPicPr>
          <p:cNvPr id="1027" name="Picture 3" descr="\\psf\Dropbox\Capturas de pantalla\Captura de pantalla 2014-08-26 22.31.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3069" y="1685604"/>
            <a:ext cx="3240360" cy="413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294255"/>
      </p:ext>
    </p:extLst>
  </p:cSld>
  <p:clrMapOvr>
    <a:masterClrMapping/>
  </p:clrMapOvr>
  <p:transition spd="slow">
    <p:cove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E1D22437-C424-493D-BFF9-6CA750AC9EE5}" type="slidenum">
              <a:rPr lang="es-ES" altLang="es-ES" sz="1100" smtClean="0">
                <a:solidFill>
                  <a:prstClr val="black"/>
                </a:solidFill>
                <a:cs typeface="Calibri" panose="020F0502020204030204" pitchFamily="34" charset="0"/>
              </a:rPr>
              <a:pPr/>
              <a:t>26</a:t>
            </a:fld>
            <a:endParaRPr lang="es-ES" altLang="es-ES" sz="1100">
              <a:solidFill>
                <a:prstClr val="black"/>
              </a:solidFill>
              <a:cs typeface="Calibri" panose="020F0502020204030204" pitchFamily="34" charset="0"/>
            </a:endParaRPr>
          </a:p>
        </p:txBody>
      </p:sp>
      <p:sp>
        <p:nvSpPr>
          <p:cNvPr id="10242" name="1 Título"/>
          <p:cNvSpPr>
            <a:spLocks noGrp="1"/>
          </p:cNvSpPr>
          <p:nvPr>
            <p:ph type="title" idx="4294967295"/>
          </p:nvPr>
        </p:nvSpPr>
        <p:spPr>
          <a:xfrm>
            <a:off x="0" y="365575"/>
            <a:ext cx="8339138" cy="709613"/>
          </a:xfrm>
        </p:spPr>
        <p:txBody>
          <a:bodyPr>
            <a:normAutofit/>
          </a:bodyPr>
          <a:lstStyle/>
          <a:p>
            <a:pPr algn="l"/>
            <a:r>
              <a:rPr lang="es-ES" altLang="es-ES" sz="2400" b="1" dirty="0" smtClean="0">
                <a:solidFill>
                  <a:schemeClr val="tx1"/>
                </a:solidFill>
                <a:latin typeface="Calibri" panose="020F0502020204030204" pitchFamily="34" charset="0"/>
                <a:cs typeface="Calibri" panose="020F0502020204030204" pitchFamily="34" charset="0"/>
              </a:rPr>
              <a:t>Avances a la fecha</a:t>
            </a:r>
          </a:p>
        </p:txBody>
      </p:sp>
      <p:pic>
        <p:nvPicPr>
          <p:cNvPr id="2050" name="Picture 2" descr="\\psf\Dropbox\Capturas de pantalla\Captura de pantalla 2014-08-26 22.42.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4138" y="2132857"/>
            <a:ext cx="2808312" cy="2952328"/>
          </a:xfrm>
          <a:prstGeom prst="rect">
            <a:avLst/>
          </a:prstGeom>
          <a:noFill/>
          <a:extLst>
            <a:ext uri="{909E8E84-426E-40DD-AFC4-6F175D3DCCD1}">
              <a14:hiddenFill xmlns:a14="http://schemas.microsoft.com/office/drawing/2010/main">
                <a:solidFill>
                  <a:srgbClr val="FFFFFF"/>
                </a:solidFill>
              </a14:hiddenFill>
            </a:ext>
          </a:extLst>
        </p:spPr>
      </p:pic>
      <p:sp>
        <p:nvSpPr>
          <p:cNvPr id="6" name="2 Marcador de contenido"/>
          <p:cNvSpPr txBox="1">
            <a:spLocks/>
          </p:cNvSpPr>
          <p:nvPr/>
        </p:nvSpPr>
        <p:spPr>
          <a:xfrm>
            <a:off x="0" y="980728"/>
            <a:ext cx="5724128" cy="5328592"/>
          </a:xfrm>
          <a:prstGeom prst="rect">
            <a:avLst/>
          </a:prstGeom>
        </p:spPr>
        <p:txBody>
          <a:bodyPr>
            <a:noAutofit/>
          </a:bodyPr>
          <a:lstStyle>
            <a:lvl1pPr marL="342900" indent="-342900" algn="l" defTabSz="457200" rtl="0" eaLnBrk="0" fontAlgn="base" hangingPunct="0">
              <a:spcBef>
                <a:spcPct val="20000"/>
              </a:spcBef>
              <a:spcAft>
                <a:spcPct val="0"/>
              </a:spcAft>
              <a:buClr>
                <a:schemeClr val="accent1"/>
              </a:buClr>
              <a:buFont typeface="Arial" panose="020B0604020202020204" pitchFamily="34" charset="0"/>
              <a:buChar char="•"/>
              <a:defRPr sz="2400" kern="1200">
                <a:solidFill>
                  <a:srgbClr val="7F7F7F"/>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Clr>
                <a:schemeClr val="accent1"/>
              </a:buClr>
              <a:buFont typeface="Arial" panose="020B0604020202020204" pitchFamily="34" charset="0"/>
              <a:buChar char="–"/>
              <a:defRPr sz="2000" kern="1200">
                <a:solidFill>
                  <a:srgbClr val="7F7F7F"/>
                </a:solidFill>
                <a:latin typeface="+mn-lt"/>
                <a:ea typeface="ＭＳ Ｐゴシック" charset="0"/>
                <a:cs typeface="+mn-cs"/>
              </a:defRPr>
            </a:lvl2pPr>
            <a:lvl3pPr marL="1143000" indent="-228600" algn="l" defTabSz="457200" rtl="0" eaLnBrk="0" fontAlgn="base" hangingPunct="0">
              <a:spcBef>
                <a:spcPct val="20000"/>
              </a:spcBef>
              <a:spcAft>
                <a:spcPct val="0"/>
              </a:spcAft>
              <a:buClr>
                <a:schemeClr val="accent1"/>
              </a:buClr>
              <a:buFont typeface="Arial" panose="020B0604020202020204" pitchFamily="34" charset="0"/>
              <a:buChar char="•"/>
              <a:defRPr sz="2400" kern="1200">
                <a:solidFill>
                  <a:srgbClr val="7F7F7F"/>
                </a:solidFill>
                <a:latin typeface="+mn-lt"/>
                <a:ea typeface="ＭＳ Ｐゴシック" charset="0"/>
                <a:cs typeface="+mn-cs"/>
              </a:defRPr>
            </a:lvl3pPr>
            <a:lvl4pPr marL="1600200" indent="-228600" algn="l" defTabSz="457200" rtl="0" eaLnBrk="0" fontAlgn="base" hangingPunct="0">
              <a:spcBef>
                <a:spcPct val="20000"/>
              </a:spcBef>
              <a:spcAft>
                <a:spcPct val="0"/>
              </a:spcAft>
              <a:buClr>
                <a:schemeClr val="accent1"/>
              </a:buClr>
              <a:buFont typeface="Arial" panose="020B0604020202020204" pitchFamily="34" charset="0"/>
              <a:buChar char="–"/>
              <a:defRPr sz="1600" kern="1200">
                <a:solidFill>
                  <a:srgbClr val="7F7F7F"/>
                </a:solidFill>
                <a:latin typeface="+mn-lt"/>
                <a:ea typeface="ＭＳ Ｐゴシック" charset="0"/>
                <a:cs typeface="+mn-cs"/>
              </a:defRPr>
            </a:lvl4pPr>
            <a:lvl5pPr marL="2057400" indent="-228600" algn="l" defTabSz="457200" rtl="0" eaLnBrk="0" fontAlgn="base" hangingPunct="0">
              <a:spcBef>
                <a:spcPct val="20000"/>
              </a:spcBef>
              <a:spcAft>
                <a:spcPct val="0"/>
              </a:spcAft>
              <a:buClr>
                <a:schemeClr val="accent1"/>
              </a:buClr>
              <a:buFont typeface="Arial" panose="020B0604020202020204" pitchFamily="34" charset="0"/>
              <a:buChar char="»"/>
              <a:defRPr sz="1400" kern="1200">
                <a:solidFill>
                  <a:srgbClr val="7F7F7F"/>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ES" altLang="es-ES" sz="1500" dirty="0" smtClean="0">
                <a:solidFill>
                  <a:schemeClr val="tx2">
                    <a:lumMod val="50000"/>
                  </a:schemeClr>
                </a:solidFill>
              </a:rPr>
              <a:t>Infraestructura</a:t>
            </a:r>
          </a:p>
          <a:p>
            <a:pPr lvl="1"/>
            <a:r>
              <a:rPr lang="es-ES" altLang="es-ES" sz="1500" dirty="0" smtClean="0">
                <a:solidFill>
                  <a:schemeClr val="tx2">
                    <a:lumMod val="50000"/>
                  </a:schemeClr>
                </a:solidFill>
              </a:rPr>
              <a:t>Edificio: Habilitación para 120 personas</a:t>
            </a:r>
          </a:p>
          <a:p>
            <a:pPr lvl="1"/>
            <a:r>
              <a:rPr lang="es-ES" altLang="es-ES" sz="1500" dirty="0" smtClean="0">
                <a:solidFill>
                  <a:schemeClr val="tx2">
                    <a:lumMod val="50000"/>
                  </a:schemeClr>
                </a:solidFill>
              </a:rPr>
              <a:t>Comunicaciones: WIFI, Video conferencia y </a:t>
            </a:r>
            <a:r>
              <a:rPr lang="es-ES" altLang="es-ES" sz="1500" dirty="0" err="1" smtClean="0">
                <a:solidFill>
                  <a:schemeClr val="tx2">
                    <a:lumMod val="50000"/>
                  </a:schemeClr>
                </a:solidFill>
              </a:rPr>
              <a:t>soft-phones</a:t>
            </a:r>
            <a:endParaRPr lang="es-ES" altLang="es-ES" sz="1500" dirty="0" smtClean="0">
              <a:solidFill>
                <a:schemeClr val="tx2">
                  <a:lumMod val="50000"/>
                </a:schemeClr>
              </a:solidFill>
            </a:endParaRPr>
          </a:p>
          <a:p>
            <a:pPr lvl="1"/>
            <a:r>
              <a:rPr lang="es-ES" altLang="es-ES" sz="1500" dirty="0" smtClean="0">
                <a:solidFill>
                  <a:schemeClr val="tx2">
                    <a:lumMod val="50000"/>
                  </a:schemeClr>
                </a:solidFill>
              </a:rPr>
              <a:t>Equipamiento de oficina: Notebooks</a:t>
            </a:r>
          </a:p>
          <a:p>
            <a:pPr lvl="1"/>
            <a:r>
              <a:rPr lang="es-ES" altLang="es-ES" sz="1500" dirty="0" smtClean="0">
                <a:solidFill>
                  <a:schemeClr val="tx2">
                    <a:lumMod val="50000"/>
                  </a:schemeClr>
                </a:solidFill>
              </a:rPr>
              <a:t>Lugares: </a:t>
            </a:r>
            <a:r>
              <a:rPr lang="es-ES" altLang="es-ES" sz="1500" dirty="0" err="1" smtClean="0">
                <a:solidFill>
                  <a:schemeClr val="tx2">
                    <a:lumMod val="50000"/>
                  </a:schemeClr>
                </a:solidFill>
              </a:rPr>
              <a:t>hot-seats</a:t>
            </a:r>
            <a:r>
              <a:rPr lang="es-ES" altLang="es-ES" sz="1500" dirty="0" smtClean="0">
                <a:solidFill>
                  <a:schemeClr val="tx2">
                    <a:lumMod val="50000"/>
                  </a:schemeClr>
                </a:solidFill>
              </a:rPr>
              <a:t> y con casilleros</a:t>
            </a:r>
          </a:p>
          <a:p>
            <a:endParaRPr lang="es-ES" altLang="es-ES" sz="1500" dirty="0" smtClean="0">
              <a:solidFill>
                <a:schemeClr val="tx2">
                  <a:lumMod val="50000"/>
                </a:schemeClr>
              </a:solidFill>
            </a:endParaRPr>
          </a:p>
          <a:p>
            <a:r>
              <a:rPr lang="es-ES" altLang="es-ES" sz="1500" dirty="0" smtClean="0">
                <a:solidFill>
                  <a:schemeClr val="tx2">
                    <a:lumMod val="50000"/>
                  </a:schemeClr>
                </a:solidFill>
              </a:rPr>
              <a:t>Personal</a:t>
            </a:r>
          </a:p>
          <a:p>
            <a:pPr lvl="1"/>
            <a:r>
              <a:rPr lang="es-ES" altLang="es-ES" sz="1500" dirty="0" smtClean="0">
                <a:solidFill>
                  <a:schemeClr val="tx2">
                    <a:lumMod val="50000"/>
                  </a:schemeClr>
                </a:solidFill>
              </a:rPr>
              <a:t>5 equipos ya operativos con el objetivo de tener 8 a fines de septiembre</a:t>
            </a:r>
          </a:p>
          <a:p>
            <a:pPr lvl="1"/>
            <a:r>
              <a:rPr lang="es-ES" altLang="es-ES" sz="1500" dirty="0" smtClean="0">
                <a:solidFill>
                  <a:schemeClr val="tx2">
                    <a:lumMod val="50000"/>
                  </a:schemeClr>
                </a:solidFill>
              </a:rPr>
              <a:t>De las 45 plazas nuevas, quedan por ingresar 14 que están en proceso para septiembre</a:t>
            </a:r>
          </a:p>
          <a:p>
            <a:pPr lvl="1"/>
            <a:r>
              <a:rPr lang="es-ES" altLang="es-ES" sz="1500" dirty="0" smtClean="0">
                <a:solidFill>
                  <a:schemeClr val="tx2">
                    <a:lumMod val="50000"/>
                  </a:schemeClr>
                </a:solidFill>
              </a:rPr>
              <a:t>Fuerte foco inicial en capacitación (inducción, herramientas, metodología)</a:t>
            </a:r>
          </a:p>
          <a:p>
            <a:endParaRPr lang="es-ES" altLang="es-ES" sz="1500" dirty="0" smtClean="0">
              <a:solidFill>
                <a:schemeClr val="tx2">
                  <a:lumMod val="50000"/>
                </a:schemeClr>
              </a:solidFill>
            </a:endParaRPr>
          </a:p>
          <a:p>
            <a:r>
              <a:rPr lang="es-ES" altLang="es-ES" sz="1500" dirty="0" smtClean="0">
                <a:solidFill>
                  <a:schemeClr val="tx2">
                    <a:lumMod val="50000"/>
                  </a:schemeClr>
                </a:solidFill>
              </a:rPr>
              <a:t>Entornos de trabajo</a:t>
            </a:r>
          </a:p>
          <a:p>
            <a:pPr lvl="1"/>
            <a:r>
              <a:rPr lang="es-ES" altLang="es-ES" sz="1500" dirty="0" smtClean="0">
                <a:solidFill>
                  <a:schemeClr val="tx2">
                    <a:lumMod val="50000"/>
                  </a:schemeClr>
                </a:solidFill>
              </a:rPr>
              <a:t>Los ambientes de desarrollo totalmente instalados en </a:t>
            </a:r>
            <a:r>
              <a:rPr lang="es-ES" altLang="es-ES" sz="1500" dirty="0" err="1" smtClean="0">
                <a:solidFill>
                  <a:schemeClr val="tx2">
                    <a:lumMod val="50000"/>
                  </a:schemeClr>
                </a:solidFill>
              </a:rPr>
              <a:t>sites</a:t>
            </a:r>
            <a:r>
              <a:rPr lang="es-ES" altLang="es-ES" sz="1500" dirty="0" smtClean="0">
                <a:solidFill>
                  <a:schemeClr val="tx2">
                    <a:lumMod val="50000"/>
                  </a:schemeClr>
                </a:solidFill>
              </a:rPr>
              <a:t> Banco durante septiembre; a continuación se instalarán entornos de pre-producción y producción</a:t>
            </a:r>
          </a:p>
          <a:p>
            <a:pPr lvl="1"/>
            <a:r>
              <a:rPr lang="es-ES" altLang="es-ES" sz="1500" dirty="0" smtClean="0">
                <a:solidFill>
                  <a:schemeClr val="tx2">
                    <a:lumMod val="50000"/>
                  </a:schemeClr>
                </a:solidFill>
              </a:rPr>
              <a:t>Todas las entregas de software (11) hasta la fecha han sido aceptadas</a:t>
            </a:r>
          </a:p>
        </p:txBody>
      </p:sp>
    </p:spTree>
    <p:extLst>
      <p:ext uri="{BB962C8B-B14F-4D97-AF65-F5344CB8AC3E}">
        <p14:creationId xmlns:p14="http://schemas.microsoft.com/office/powerpoint/2010/main" val="983852830"/>
      </p:ext>
    </p:extLst>
  </p:cSld>
  <p:clrMapOvr>
    <a:masterClrMapping/>
  </p:clrMapOvr>
  <p:transition spd="slow">
    <p:cov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a:prstGeom prst="rect">
            <a:avLst/>
          </a:prstGeom>
        </p:spPr>
        <p:txBody>
          <a:bodyPr/>
          <a:lstStyle/>
          <a:p>
            <a:pPr>
              <a:defRPr/>
            </a:pPr>
            <a:fld id="{A80EE1A1-1191-479B-A0E0-F1CC7D390FA9}" type="slidenum">
              <a:rPr lang="es-ES" altLang="es-ES" smtClean="0"/>
              <a:pPr>
                <a:defRPr/>
              </a:pPr>
              <a:t>27</a:t>
            </a:fld>
            <a:endParaRPr lang="es-ES" altLang="es-ES"/>
          </a:p>
        </p:txBody>
      </p:sp>
      <p:sp>
        <p:nvSpPr>
          <p:cNvPr id="2" name="1 Título"/>
          <p:cNvSpPr>
            <a:spLocks noGrp="1"/>
          </p:cNvSpPr>
          <p:nvPr>
            <p:ph type="title" idx="4294967295"/>
          </p:nvPr>
        </p:nvSpPr>
        <p:spPr>
          <a:xfrm>
            <a:off x="270313" y="498113"/>
            <a:ext cx="8707437" cy="496887"/>
          </a:xfrm>
        </p:spPr>
        <p:txBody>
          <a:bodyPr>
            <a:normAutofit fontScale="90000"/>
          </a:bodyPr>
          <a:lstStyle/>
          <a:p>
            <a:pPr algn="l"/>
            <a:r>
              <a:rPr lang="es-ES" dirty="0" smtClean="0">
                <a:solidFill>
                  <a:schemeClr val="tx1"/>
                </a:solidFill>
              </a:rPr>
              <a:t>Nuevo Plan de Trabajo</a:t>
            </a:r>
            <a:endParaRPr lang="es-ES" dirty="0">
              <a:solidFill>
                <a:schemeClr val="tx1"/>
              </a:solidFill>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183521"/>
            <a:ext cx="8967911" cy="4981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587875"/>
      </p:ext>
    </p:extLst>
  </p:cSld>
  <p:clrMapOvr>
    <a:masterClrMapping/>
  </p:clrMapOvr>
  <p:transition spd="slow">
    <p:cove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pPr>
              <a:defRPr/>
            </a:pPr>
            <a:fld id="{C589E803-F8B0-4726-BEFC-347EB8387937}" type="slidenum">
              <a:rPr lang="es-ES" altLang="es-ES" sz="1050" smtClean="0">
                <a:solidFill>
                  <a:prstClr val="black"/>
                </a:solidFill>
                <a:cs typeface="Calibri" panose="020F0502020204030204" pitchFamily="34" charset="0"/>
              </a:rPr>
              <a:pPr>
                <a:defRPr/>
              </a:pPr>
              <a:t>28</a:t>
            </a:fld>
            <a:endParaRPr lang="es-ES" altLang="es-ES" sz="1050">
              <a:solidFill>
                <a:prstClr val="black"/>
              </a:solidFill>
              <a:cs typeface="Calibri" panose="020F0502020204030204" pitchFamily="34" charset="0"/>
            </a:endParaRPr>
          </a:p>
        </p:txBody>
      </p:sp>
      <p:sp>
        <p:nvSpPr>
          <p:cNvPr id="4" name="3 Título"/>
          <p:cNvSpPr>
            <a:spLocks noGrp="1"/>
          </p:cNvSpPr>
          <p:nvPr>
            <p:ph type="title" idx="4294967295"/>
          </p:nvPr>
        </p:nvSpPr>
        <p:spPr>
          <a:xfrm>
            <a:off x="0" y="460638"/>
            <a:ext cx="8339138" cy="709612"/>
          </a:xfrm>
        </p:spPr>
        <p:txBody>
          <a:bodyPr>
            <a:normAutofit/>
          </a:bodyPr>
          <a:lstStyle/>
          <a:p>
            <a:pPr>
              <a:defRPr/>
            </a:pPr>
            <a:r>
              <a:rPr lang="es-ES" sz="2800" b="1" dirty="0" smtClean="0">
                <a:solidFill>
                  <a:schemeClr val="tx2">
                    <a:lumMod val="50000"/>
                  </a:schemeClr>
                </a:solidFill>
                <a:latin typeface="Calibri" panose="020F0502020204030204" pitchFamily="34" charset="0"/>
                <a:cs typeface="Calibri" panose="020F0502020204030204" pitchFamily="34" charset="0"/>
              </a:rPr>
              <a:t>Necesidades de otras áreas de la DIVOT</a:t>
            </a:r>
            <a:endParaRPr lang="es-ES" sz="2800" b="1" dirty="0">
              <a:solidFill>
                <a:schemeClr val="tx2">
                  <a:lumMod val="50000"/>
                </a:schemeClr>
              </a:solidFill>
              <a:latin typeface="Calibri" panose="020F0502020204030204" pitchFamily="34" charset="0"/>
              <a:cs typeface="Calibri" panose="020F0502020204030204" pitchFamily="34" charset="0"/>
            </a:endParaRPr>
          </a:p>
        </p:txBody>
      </p:sp>
      <p:sp>
        <p:nvSpPr>
          <p:cNvPr id="11267" name="4 Marcador de contenido"/>
          <p:cNvSpPr>
            <a:spLocks noGrp="1"/>
          </p:cNvSpPr>
          <p:nvPr>
            <p:ph type="body" idx="4294967295"/>
          </p:nvPr>
        </p:nvSpPr>
        <p:spPr>
          <a:xfrm>
            <a:off x="182408" y="1445713"/>
            <a:ext cx="8591822" cy="4206875"/>
          </a:xfrm>
        </p:spPr>
        <p:txBody>
          <a:bodyPr>
            <a:normAutofit fontScale="40000" lnSpcReduction="20000"/>
          </a:bodyPr>
          <a:lstStyle/>
          <a:p>
            <a:pPr marL="635000" lvl="0" indent="-635000" defTabSz="825500" eaLnBrk="1" fontAlgn="auto" hangingPunct="1">
              <a:spcBef>
                <a:spcPts val="600"/>
              </a:spcBef>
              <a:spcAft>
                <a:spcPts val="1200"/>
              </a:spcAft>
              <a:buClrTx/>
              <a:buSzPct val="75000"/>
              <a:buFont typeface="Helvetica Neue"/>
              <a:buChar char="•"/>
            </a:pPr>
            <a:r>
              <a:rPr lang="es-ES" altLang="es-ES" sz="4800" kern="0" dirty="0">
                <a:solidFill>
                  <a:schemeClr val="tx2">
                    <a:lumMod val="50000"/>
                  </a:schemeClr>
                </a:solidFill>
                <a:sym typeface="Helvetica Neue Light"/>
              </a:rPr>
              <a:t>Interacción con áreas operativas para conocer los principales reclamos de clientes y funcionarios : </a:t>
            </a:r>
            <a:r>
              <a:rPr lang="es-ES" altLang="es-ES" sz="4800" b="1" kern="0" dirty="0">
                <a:solidFill>
                  <a:schemeClr val="tx2">
                    <a:lumMod val="50000"/>
                  </a:schemeClr>
                </a:solidFill>
                <a:sym typeface="Helvetica Neue Light"/>
              </a:rPr>
              <a:t>Objetivo primera </a:t>
            </a:r>
            <a:r>
              <a:rPr lang="es-ES" altLang="es-ES" sz="4800" b="1" kern="0" dirty="0" err="1">
                <a:solidFill>
                  <a:schemeClr val="tx2">
                    <a:lumMod val="50000"/>
                  </a:schemeClr>
                </a:solidFill>
                <a:sym typeface="Helvetica Neue Light"/>
              </a:rPr>
              <a:t>release</a:t>
            </a:r>
            <a:r>
              <a:rPr lang="es-ES" altLang="es-ES" sz="4800" b="1" kern="0" dirty="0">
                <a:solidFill>
                  <a:schemeClr val="tx2">
                    <a:lumMod val="50000"/>
                  </a:schemeClr>
                </a:solidFill>
                <a:sym typeface="Helvetica Neue Light"/>
              </a:rPr>
              <a:t> Tarjetas y TEF</a:t>
            </a:r>
          </a:p>
          <a:p>
            <a:pPr marL="635000" lvl="0" indent="-635000" defTabSz="825500" eaLnBrk="1" fontAlgn="auto" hangingPunct="1">
              <a:spcBef>
                <a:spcPts val="600"/>
              </a:spcBef>
              <a:spcAft>
                <a:spcPts val="1200"/>
              </a:spcAft>
              <a:buClrTx/>
              <a:buSzPct val="75000"/>
              <a:buFont typeface="Helvetica Neue"/>
              <a:buChar char="•"/>
            </a:pPr>
            <a:r>
              <a:rPr lang="es-ES" altLang="es-ES" sz="4800" b="1" kern="0" dirty="0">
                <a:solidFill>
                  <a:schemeClr val="tx2">
                    <a:lumMod val="50000"/>
                  </a:schemeClr>
                </a:solidFill>
                <a:sym typeface="Helvetica Neue Light"/>
              </a:rPr>
              <a:t>Integración de visión cliente en un entorno multicanal</a:t>
            </a:r>
            <a:r>
              <a:rPr lang="es-ES" altLang="es-ES" sz="4800" kern="0" dirty="0">
                <a:solidFill>
                  <a:schemeClr val="tx2">
                    <a:lumMod val="50000"/>
                  </a:schemeClr>
                </a:solidFill>
                <a:sym typeface="Helvetica Neue Light"/>
              </a:rPr>
              <a:t>: Ver implicaciones operativas con área de clientes y servicio post venta</a:t>
            </a:r>
          </a:p>
          <a:p>
            <a:pPr marL="635000" lvl="0" indent="-635000" defTabSz="825500" eaLnBrk="1" fontAlgn="auto" hangingPunct="1">
              <a:spcBef>
                <a:spcPts val="600"/>
              </a:spcBef>
              <a:spcAft>
                <a:spcPts val="1200"/>
              </a:spcAft>
              <a:buClrTx/>
              <a:buSzPct val="75000"/>
              <a:buFont typeface="Helvetica Neue"/>
              <a:buChar char="•"/>
            </a:pPr>
            <a:r>
              <a:rPr lang="es-ES" altLang="es-ES" sz="4800" kern="0" dirty="0">
                <a:solidFill>
                  <a:schemeClr val="tx2">
                    <a:lumMod val="50000"/>
                  </a:schemeClr>
                </a:solidFill>
                <a:sym typeface="Helvetica Neue Light"/>
              </a:rPr>
              <a:t>Objetivos de automatización de procesos : </a:t>
            </a:r>
            <a:r>
              <a:rPr lang="es-ES" altLang="es-ES" sz="4800" b="1" kern="0" dirty="0">
                <a:solidFill>
                  <a:schemeClr val="tx2">
                    <a:lumMod val="50000"/>
                  </a:schemeClr>
                </a:solidFill>
                <a:sym typeface="Helvetica Neue Light"/>
              </a:rPr>
              <a:t>primera </a:t>
            </a:r>
            <a:r>
              <a:rPr lang="es-ES" altLang="es-ES" sz="4800" b="1" kern="0" dirty="0" err="1">
                <a:solidFill>
                  <a:schemeClr val="tx2">
                    <a:lumMod val="50000"/>
                  </a:schemeClr>
                </a:solidFill>
                <a:sym typeface="Helvetica Neue Light"/>
              </a:rPr>
              <a:t>release</a:t>
            </a:r>
            <a:r>
              <a:rPr lang="es-ES" altLang="es-ES" sz="4800" b="1" kern="0" dirty="0">
                <a:solidFill>
                  <a:schemeClr val="tx2">
                    <a:lumMod val="50000"/>
                  </a:schemeClr>
                </a:solidFill>
                <a:sym typeface="Helvetica Neue Light"/>
              </a:rPr>
              <a:t> Cartas de instrucción y atención al cliente</a:t>
            </a:r>
          </a:p>
          <a:p>
            <a:pPr marL="635000" lvl="0" indent="-635000" defTabSz="825500" eaLnBrk="1" fontAlgn="auto" hangingPunct="1">
              <a:spcBef>
                <a:spcPts val="600"/>
              </a:spcBef>
              <a:spcAft>
                <a:spcPts val="1200"/>
              </a:spcAft>
              <a:buClrTx/>
              <a:buSzPct val="75000"/>
              <a:buFont typeface="Helvetica Neue"/>
              <a:buChar char="•"/>
            </a:pPr>
            <a:r>
              <a:rPr lang="es-ES" altLang="es-ES" sz="4800" kern="0" dirty="0">
                <a:solidFill>
                  <a:schemeClr val="tx2">
                    <a:lumMod val="50000"/>
                  </a:schemeClr>
                </a:solidFill>
                <a:sym typeface="Helvetica Neue Light"/>
              </a:rPr>
              <a:t>Compartir iniciativas para </a:t>
            </a:r>
            <a:r>
              <a:rPr lang="es-ES" altLang="es-ES" sz="4800" b="1" kern="0" dirty="0">
                <a:solidFill>
                  <a:schemeClr val="tx2">
                    <a:lumMod val="50000"/>
                  </a:schemeClr>
                </a:solidFill>
                <a:sym typeface="Helvetica Neue Light"/>
              </a:rPr>
              <a:t>reducción de fraudes</a:t>
            </a:r>
          </a:p>
          <a:p>
            <a:pPr marL="635000" lvl="0" indent="-635000" defTabSz="825500" eaLnBrk="1" fontAlgn="auto" hangingPunct="1">
              <a:spcBef>
                <a:spcPts val="600"/>
              </a:spcBef>
              <a:spcAft>
                <a:spcPts val="1200"/>
              </a:spcAft>
              <a:buClrTx/>
              <a:buSzPct val="75000"/>
              <a:buFont typeface="Helvetica Neue"/>
              <a:buChar char="•"/>
            </a:pPr>
            <a:r>
              <a:rPr lang="es-ES" altLang="es-ES" sz="4800" kern="0" dirty="0">
                <a:solidFill>
                  <a:schemeClr val="tx2">
                    <a:lumMod val="50000"/>
                  </a:schemeClr>
                </a:solidFill>
                <a:sym typeface="Helvetica Neue Light"/>
              </a:rPr>
              <a:t>Colaboración con áreas de sistemas como </a:t>
            </a:r>
            <a:r>
              <a:rPr lang="es-ES" altLang="es-ES" sz="4800" b="1" kern="0" dirty="0" err="1">
                <a:solidFill>
                  <a:schemeClr val="tx2">
                    <a:lumMod val="50000"/>
                  </a:schemeClr>
                </a:solidFill>
                <a:sym typeface="Helvetica Neue Light"/>
              </a:rPr>
              <a:t>core</a:t>
            </a:r>
            <a:r>
              <a:rPr lang="es-ES" altLang="es-ES" sz="4800" b="1" kern="0" dirty="0">
                <a:solidFill>
                  <a:schemeClr val="tx2">
                    <a:lumMod val="50000"/>
                  </a:schemeClr>
                </a:solidFill>
                <a:sym typeface="Helvetica Neue Light"/>
              </a:rPr>
              <a:t> y sistemas de apoyo </a:t>
            </a:r>
            <a:r>
              <a:rPr lang="es-ES" altLang="es-ES" sz="4800" kern="0" dirty="0">
                <a:solidFill>
                  <a:schemeClr val="tx2">
                    <a:lumMod val="50000"/>
                  </a:schemeClr>
                </a:solidFill>
                <a:sym typeface="Helvetica Neue Light"/>
              </a:rPr>
              <a:t>para re-estructurar los servicios de middleware y hacerlos multicanal</a:t>
            </a:r>
          </a:p>
          <a:p>
            <a:pPr marL="635000" lvl="0" indent="-635000" defTabSz="825500" eaLnBrk="1" fontAlgn="auto" hangingPunct="1">
              <a:spcBef>
                <a:spcPts val="600"/>
              </a:spcBef>
              <a:spcAft>
                <a:spcPts val="1200"/>
              </a:spcAft>
              <a:buClrTx/>
              <a:buSzPct val="75000"/>
              <a:buFont typeface="Helvetica Neue"/>
              <a:buChar char="•"/>
            </a:pPr>
            <a:r>
              <a:rPr lang="es-ES" altLang="es-ES" sz="4800" kern="0" dirty="0">
                <a:solidFill>
                  <a:schemeClr val="tx2">
                    <a:lumMod val="50000"/>
                  </a:schemeClr>
                </a:solidFill>
                <a:sym typeface="Helvetica Neue Light"/>
              </a:rPr>
              <a:t>Asegurar que los entornos de </a:t>
            </a:r>
            <a:r>
              <a:rPr lang="es-ES" altLang="es-ES" sz="4800" b="1" kern="0" dirty="0">
                <a:solidFill>
                  <a:schemeClr val="tx2">
                    <a:lumMod val="50000"/>
                  </a:schemeClr>
                </a:solidFill>
                <a:sym typeface="Helvetica Neue Light"/>
              </a:rPr>
              <a:t>Pre-producción y Producción </a:t>
            </a:r>
            <a:r>
              <a:rPr lang="es-ES" altLang="es-ES" sz="4800" kern="0" dirty="0">
                <a:solidFill>
                  <a:schemeClr val="tx2">
                    <a:lumMod val="50000"/>
                  </a:schemeClr>
                </a:solidFill>
                <a:sym typeface="Helvetica Neue Light"/>
              </a:rPr>
              <a:t>sean iguales</a:t>
            </a:r>
          </a:p>
        </p:txBody>
      </p:sp>
    </p:spTree>
    <p:extLst>
      <p:ext uri="{BB962C8B-B14F-4D97-AF65-F5344CB8AC3E}">
        <p14:creationId xmlns:p14="http://schemas.microsoft.com/office/powerpoint/2010/main" val="1826833978"/>
      </p:ext>
    </p:extLst>
  </p:cSld>
  <p:clrMapOvr>
    <a:masterClrMapping/>
  </p:clrMapOvr>
  <p:transition spd="slow">
    <p:cov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285" y="1576619"/>
            <a:ext cx="2971429" cy="3704762"/>
          </a:xfrm>
          <a:prstGeom prst="rect">
            <a:avLst/>
          </a:prstGeom>
        </p:spPr>
      </p:pic>
    </p:spTree>
    <p:extLst>
      <p:ext uri="{BB962C8B-B14F-4D97-AF65-F5344CB8AC3E}">
        <p14:creationId xmlns:p14="http://schemas.microsoft.com/office/powerpoint/2010/main" val="2883554477"/>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ubtítulo 2"/>
          <p:cNvSpPr txBox="1">
            <a:spLocks/>
          </p:cNvSpPr>
          <p:nvPr/>
        </p:nvSpPr>
        <p:spPr bwMode="auto">
          <a:xfrm>
            <a:off x="0" y="5165725"/>
            <a:ext cx="9144000" cy="76944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342900" indent="-342900" algn="ctr" defTabSz="457200" fontAlgn="base">
              <a:spcBef>
                <a:spcPct val="0"/>
              </a:spcBef>
              <a:spcAft>
                <a:spcPct val="0"/>
              </a:spcAft>
              <a:buClr>
                <a:srgbClr val="9BBB59">
                  <a:lumMod val="50000"/>
                  <a:lumOff val="50000"/>
                </a:srgbClr>
              </a:buClr>
              <a:buFont typeface="Arial" pitchFamily="34" charset="0"/>
              <a:buNone/>
              <a:defRPr/>
            </a:pPr>
            <a:r>
              <a:rPr lang="es-ES" sz="2400" b="1" dirty="0">
                <a:solidFill>
                  <a:srgbClr val="558ED5"/>
                </a:solidFill>
                <a:ea typeface="ＭＳ Ｐゴシック" charset="0"/>
                <a:cs typeface="ＭＳ Ｐゴシック" charset="0"/>
              </a:rPr>
              <a:t>Gerencia Operaciones y Tecnología</a:t>
            </a:r>
          </a:p>
          <a:p>
            <a:pPr marL="342900" indent="-342900" algn="ctr" defTabSz="457200" fontAlgn="base">
              <a:spcBef>
                <a:spcPct val="0"/>
              </a:spcBef>
              <a:spcAft>
                <a:spcPct val="0"/>
              </a:spcAft>
              <a:buClr>
                <a:srgbClr val="4F81BD"/>
              </a:buClr>
              <a:buFont typeface="Arial" pitchFamily="34" charset="0"/>
              <a:buNone/>
              <a:defRPr/>
            </a:pPr>
            <a:r>
              <a:rPr lang="es-ES" sz="2000" dirty="0">
                <a:solidFill>
                  <a:srgbClr val="558ED5"/>
                </a:solidFill>
                <a:ea typeface="ＭＳ Ｐゴシック" pitchFamily="34" charset="-128"/>
              </a:rPr>
              <a:t>Septiembre de 2014</a:t>
            </a:r>
          </a:p>
        </p:txBody>
      </p:sp>
      <p:sp>
        <p:nvSpPr>
          <p:cNvPr id="6" name="Título 1"/>
          <p:cNvSpPr txBox="1">
            <a:spLocks/>
          </p:cNvSpPr>
          <p:nvPr/>
        </p:nvSpPr>
        <p:spPr bwMode="auto">
          <a:xfrm>
            <a:off x="0" y="2168525"/>
            <a:ext cx="9144000" cy="1470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defTabSz="457200">
              <a:spcBef>
                <a:spcPct val="0"/>
              </a:spcBef>
              <a:defRPr/>
            </a:pPr>
            <a:r>
              <a:rPr lang="es-CL" sz="3600" b="1" dirty="0">
                <a:solidFill>
                  <a:srgbClr val="7F7F7F"/>
                </a:solidFill>
                <a:ea typeface="ＭＳ Ｐゴシック" charset="0"/>
                <a:cs typeface="ＭＳ Ｐゴシック" charset="0"/>
              </a:rPr>
              <a:t>Estrategia DIVOT - TECNOLOGÍA</a:t>
            </a:r>
          </a:p>
          <a:p>
            <a:pPr algn="ctr" defTabSz="457200">
              <a:spcBef>
                <a:spcPct val="0"/>
              </a:spcBef>
              <a:defRPr/>
            </a:pPr>
            <a:r>
              <a:rPr lang="es-CL" sz="3600" b="1" dirty="0">
                <a:solidFill>
                  <a:srgbClr val="7F7F7F"/>
                </a:solidFill>
                <a:ea typeface="ＭＳ Ｐゴシック" charset="0"/>
                <a:cs typeface="ＭＳ Ｐゴシック" charset="0"/>
              </a:rPr>
              <a:t>Incrementar Nivel de Madurez </a:t>
            </a:r>
          </a:p>
          <a:p>
            <a:pPr algn="ctr" defTabSz="457200">
              <a:spcBef>
                <a:spcPct val="0"/>
              </a:spcBef>
              <a:defRPr/>
            </a:pPr>
            <a:r>
              <a:rPr lang="es-CL" sz="3600" b="1" dirty="0">
                <a:solidFill>
                  <a:srgbClr val="7F7F7F"/>
                </a:solidFill>
                <a:ea typeface="ＭＳ Ｐゴシック" charset="0"/>
                <a:cs typeface="ＭＳ Ｐゴシック" charset="0"/>
              </a:rPr>
              <a:t>del Proceso de Desarrollo de Software</a:t>
            </a:r>
          </a:p>
        </p:txBody>
      </p:sp>
    </p:spTree>
    <p:extLst>
      <p:ext uri="{BB962C8B-B14F-4D97-AF65-F5344CB8AC3E}">
        <p14:creationId xmlns:p14="http://schemas.microsoft.com/office/powerpoint/2010/main" val="1457380947"/>
      </p:ext>
    </p:extLst>
  </p:cSld>
  <p:clrMapOvr>
    <a:masterClrMapping/>
  </p:clrMapOvr>
  <p:transition spd="slow">
    <p:cove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6 Título"/>
          <p:cNvSpPr>
            <a:spLocks noGrp="1"/>
          </p:cNvSpPr>
          <p:nvPr>
            <p:ph type="title"/>
          </p:nvPr>
        </p:nvSpPr>
        <p:spPr>
          <a:xfrm>
            <a:off x="457200" y="477101"/>
            <a:ext cx="8229600" cy="1143000"/>
          </a:xfrm>
        </p:spPr>
        <p:txBody>
          <a:bodyPr/>
          <a:lstStyle/>
          <a:p>
            <a:r>
              <a:rPr lang="es-CL" b="1" dirty="0" smtClean="0"/>
              <a:t>Reunión “Preguntas y Respuestas”</a:t>
            </a:r>
            <a:endParaRPr lang="es-CL" b="1" dirty="0"/>
          </a:p>
        </p:txBody>
      </p:sp>
      <p:sp>
        <p:nvSpPr>
          <p:cNvPr id="4" name="3 Marcador de número de diapositiva"/>
          <p:cNvSpPr>
            <a:spLocks noGrp="1"/>
          </p:cNvSpPr>
          <p:nvPr>
            <p:ph type="sldNum" sz="quarter" idx="12"/>
          </p:nvPr>
        </p:nvSpPr>
        <p:spPr>
          <a:xfrm>
            <a:off x="6553200" y="5917875"/>
            <a:ext cx="2133600" cy="365125"/>
          </a:xfrm>
        </p:spPr>
        <p:txBody>
          <a:bodyPr/>
          <a:lstStyle/>
          <a:p>
            <a:pPr>
              <a:defRPr/>
            </a:pPr>
            <a:fld id="{A1B9C5E9-0EA2-4BE7-B9F5-F3CDB182F4C9}" type="slidenum">
              <a:rPr lang="es-ES" smtClean="0"/>
              <a:pPr>
                <a:defRPr/>
              </a:pPr>
              <a:t>30</a:t>
            </a:fld>
            <a:endParaRPr lang="es-ES" dirty="0"/>
          </a:p>
        </p:txBody>
      </p:sp>
      <p:pic>
        <p:nvPicPr>
          <p:cNvPr id="8" name="7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4199" y="1398494"/>
            <a:ext cx="2273515" cy="2834607"/>
          </a:xfrm>
          <a:prstGeom prst="rect">
            <a:avLst/>
          </a:prstGeom>
        </p:spPr>
      </p:pic>
      <p:sp>
        <p:nvSpPr>
          <p:cNvPr id="9" name="8 CuadroTexto"/>
          <p:cNvSpPr txBox="1"/>
          <p:nvPr/>
        </p:nvSpPr>
        <p:spPr>
          <a:xfrm>
            <a:off x="1567558" y="4313522"/>
            <a:ext cx="6852961" cy="1846659"/>
          </a:xfrm>
          <a:prstGeom prst="rect">
            <a:avLst/>
          </a:prstGeom>
          <a:noFill/>
        </p:spPr>
        <p:txBody>
          <a:bodyPr wrap="square" rtlCol="0">
            <a:spAutoFit/>
          </a:bodyPr>
          <a:lstStyle/>
          <a:p>
            <a:pPr algn="ctr" defTabSz="457200" eaLnBrk="0" fontAlgn="base" hangingPunct="0">
              <a:spcBef>
                <a:spcPct val="0"/>
              </a:spcBef>
              <a:spcAft>
                <a:spcPct val="0"/>
              </a:spcAft>
            </a:pPr>
            <a:r>
              <a:rPr lang="es-CL" sz="3600" b="1" dirty="0">
                <a:solidFill>
                  <a:srgbClr val="1F497D"/>
                </a:solidFill>
                <a:ea typeface="ＭＳ Ｐゴシック" charset="0"/>
                <a:cs typeface="ＭＳ Ｐゴシック" charset="0"/>
              </a:rPr>
              <a:t>División Operaciones y Tecnología</a:t>
            </a:r>
          </a:p>
          <a:p>
            <a:pPr algn="ctr" defTabSz="457200" eaLnBrk="0" fontAlgn="base" hangingPunct="0">
              <a:spcBef>
                <a:spcPct val="0"/>
              </a:spcBef>
              <a:spcAft>
                <a:spcPct val="0"/>
              </a:spcAft>
            </a:pPr>
            <a:endParaRPr lang="es-CL" sz="1400" b="1" dirty="0">
              <a:solidFill>
                <a:srgbClr val="1F497D"/>
              </a:solidFill>
              <a:ea typeface="ＭＳ Ｐゴシック" charset="0"/>
              <a:cs typeface="ＭＳ Ｐゴシック" charset="0"/>
            </a:endParaRPr>
          </a:p>
          <a:p>
            <a:pPr algn="ctr" defTabSz="457200" eaLnBrk="0" fontAlgn="base" hangingPunct="0">
              <a:spcBef>
                <a:spcPct val="0"/>
              </a:spcBef>
              <a:spcAft>
                <a:spcPct val="0"/>
              </a:spcAft>
            </a:pPr>
            <a:r>
              <a:rPr lang="es-CL" sz="2800" b="1" dirty="0">
                <a:solidFill>
                  <a:srgbClr val="1F497D"/>
                </a:solidFill>
                <a:ea typeface="ＭＳ Ｐゴシック" charset="0"/>
                <a:cs typeface="ＭＳ Ｐゴシック" charset="0"/>
              </a:rPr>
              <a:t>Departamento Operaciones Pasivos</a:t>
            </a:r>
          </a:p>
          <a:p>
            <a:pPr algn="ctr" defTabSz="457200" eaLnBrk="0" fontAlgn="base" hangingPunct="0">
              <a:spcBef>
                <a:spcPct val="0"/>
              </a:spcBef>
              <a:spcAft>
                <a:spcPct val="0"/>
              </a:spcAft>
            </a:pPr>
            <a:endParaRPr lang="es-CL" b="1" dirty="0">
              <a:solidFill>
                <a:srgbClr val="1F497D"/>
              </a:solidFill>
              <a:ea typeface="ＭＳ Ｐゴシック" charset="0"/>
              <a:cs typeface="ＭＳ Ｐゴシック" charset="0"/>
            </a:endParaRPr>
          </a:p>
          <a:p>
            <a:pPr algn="ctr" defTabSz="457200" eaLnBrk="0" fontAlgn="base" hangingPunct="0">
              <a:spcBef>
                <a:spcPct val="0"/>
              </a:spcBef>
              <a:spcAft>
                <a:spcPct val="0"/>
              </a:spcAft>
            </a:pPr>
            <a:r>
              <a:rPr lang="es-CL" b="1" dirty="0">
                <a:solidFill>
                  <a:srgbClr val="1F497D"/>
                </a:solidFill>
                <a:ea typeface="ＭＳ Ｐゴシック" charset="0"/>
                <a:cs typeface="ＭＳ Ｐゴシック" charset="0"/>
              </a:rPr>
              <a:t>29 de Septiembre 2014</a:t>
            </a:r>
          </a:p>
        </p:txBody>
      </p:sp>
    </p:spTree>
    <p:extLst>
      <p:ext uri="{BB962C8B-B14F-4D97-AF65-F5344CB8AC3E}">
        <p14:creationId xmlns:p14="http://schemas.microsoft.com/office/powerpoint/2010/main" val="3696229478"/>
      </p:ext>
    </p:extLst>
  </p:cSld>
  <p:clrMapOvr>
    <a:masterClrMapping/>
  </p:clrMapOvr>
  <p:transition spd="slow">
    <p:cove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uadroTexto 5"/>
          <p:cNvSpPr txBox="1">
            <a:spLocks noChangeArrowheads="1"/>
          </p:cNvSpPr>
          <p:nvPr/>
        </p:nvSpPr>
        <p:spPr bwMode="auto">
          <a:xfrm>
            <a:off x="1022350" y="2070100"/>
            <a:ext cx="16594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457200" eaLnBrk="1" fontAlgn="base" hangingPunct="1">
              <a:spcBef>
                <a:spcPct val="0"/>
              </a:spcBef>
              <a:spcAft>
                <a:spcPct val="0"/>
              </a:spcAft>
            </a:pPr>
            <a:r>
              <a:rPr lang="es-CL" dirty="0" smtClean="0">
                <a:solidFill>
                  <a:prstClr val="black"/>
                </a:solidFill>
                <a:ea typeface="ＭＳ Ｐゴシック" panose="020B0600070205080204" pitchFamily="34" charset="-128"/>
              </a:rPr>
              <a:t>Qué Hacemos</a:t>
            </a:r>
            <a:endParaRPr lang="es-ES" dirty="0">
              <a:solidFill>
                <a:prstClr val="black"/>
              </a:solidFill>
              <a:ea typeface="ＭＳ Ｐゴシック" panose="020B0600070205080204" pitchFamily="34" charset="-128"/>
            </a:endParaRPr>
          </a:p>
        </p:txBody>
      </p:sp>
      <p:sp>
        <p:nvSpPr>
          <p:cNvPr id="7172" name="CuadroTexto 53"/>
          <p:cNvSpPr txBox="1">
            <a:spLocks noChangeArrowheads="1"/>
          </p:cNvSpPr>
          <p:nvPr/>
        </p:nvSpPr>
        <p:spPr bwMode="auto">
          <a:xfrm>
            <a:off x="1022350" y="2622550"/>
            <a:ext cx="20185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457200" eaLnBrk="1" fontAlgn="base" hangingPunct="1">
              <a:spcBef>
                <a:spcPct val="0"/>
              </a:spcBef>
              <a:spcAft>
                <a:spcPct val="0"/>
              </a:spcAft>
            </a:pPr>
            <a:r>
              <a:rPr lang="es-ES" dirty="0">
                <a:solidFill>
                  <a:prstClr val="black"/>
                </a:solidFill>
                <a:ea typeface="ＭＳ Ｐゴシック" panose="020B0600070205080204" pitchFamily="34" charset="-128"/>
              </a:rPr>
              <a:t>Qué Necesitamos</a:t>
            </a:r>
          </a:p>
        </p:txBody>
      </p:sp>
      <p:sp>
        <p:nvSpPr>
          <p:cNvPr id="11" name="Elipse 54"/>
          <p:cNvSpPr/>
          <p:nvPr/>
        </p:nvSpPr>
        <p:spPr bwMode="auto">
          <a:xfrm>
            <a:off x="563563" y="2074863"/>
            <a:ext cx="400050" cy="400050"/>
          </a:xfrm>
          <a:prstGeom prst="ellipse">
            <a:avLst/>
          </a:prstGeom>
          <a:gradFill flip="none" rotWithShape="1">
            <a:gsLst>
              <a:gs pos="0">
                <a:schemeClr val="accent1">
                  <a:lumMod val="60000"/>
                  <a:lumOff val="40000"/>
                </a:schemeClr>
              </a:gs>
              <a:gs pos="100000">
                <a:srgbClr val="336DB2"/>
              </a:gs>
            </a:gsLst>
            <a:lin ang="5400000" scaled="0"/>
            <a:tileRect/>
          </a:gradFill>
          <a:ln w="12700">
            <a:noFill/>
            <a:round/>
            <a:headEnd/>
            <a:tailEnd/>
          </a:ln>
          <a:effectLst>
            <a:outerShdw blurRad="50800" dist="38100" dir="5400000" algn="t" rotWithShape="0">
              <a:prstClr val="black">
                <a:alpha val="40000"/>
              </a:prstClr>
            </a:outerShdw>
          </a:effectLst>
        </p:spPr>
        <p:txBody>
          <a:bodyPr anchor="ctr"/>
          <a:lstStyle/>
          <a:p>
            <a:pPr algn="ctr" defTabSz="457200" eaLnBrk="0" fontAlgn="base" hangingPunct="0">
              <a:spcBef>
                <a:spcPct val="0"/>
              </a:spcBef>
              <a:spcAft>
                <a:spcPct val="0"/>
              </a:spcAft>
              <a:defRPr/>
            </a:pPr>
            <a:r>
              <a:rPr lang="es-ES" dirty="0">
                <a:solidFill>
                  <a:prstClr val="white"/>
                </a:solidFill>
                <a:latin typeface="Arial" charset="0"/>
                <a:ea typeface="ＭＳ Ｐゴシック" panose="020B0600070205080204" pitchFamily="34" charset="-128"/>
              </a:rPr>
              <a:t>2</a:t>
            </a:r>
          </a:p>
        </p:txBody>
      </p:sp>
      <p:sp>
        <p:nvSpPr>
          <p:cNvPr id="14" name="Elipse 56"/>
          <p:cNvSpPr/>
          <p:nvPr/>
        </p:nvSpPr>
        <p:spPr bwMode="auto">
          <a:xfrm>
            <a:off x="563563" y="2627313"/>
            <a:ext cx="400050" cy="400050"/>
          </a:xfrm>
          <a:prstGeom prst="ellipse">
            <a:avLst/>
          </a:prstGeom>
          <a:gradFill flip="none" rotWithShape="1">
            <a:gsLst>
              <a:gs pos="0">
                <a:schemeClr val="accent1">
                  <a:lumMod val="60000"/>
                  <a:lumOff val="40000"/>
                </a:schemeClr>
              </a:gs>
              <a:gs pos="100000">
                <a:srgbClr val="336DB2"/>
              </a:gs>
            </a:gsLst>
            <a:lin ang="5400000" scaled="0"/>
            <a:tileRect/>
          </a:gradFill>
          <a:ln w="12700">
            <a:noFill/>
            <a:round/>
            <a:headEnd/>
            <a:tailEnd/>
          </a:ln>
          <a:effectLst>
            <a:outerShdw blurRad="50800" dist="38100" dir="5400000" algn="t" rotWithShape="0">
              <a:prstClr val="black">
                <a:alpha val="40000"/>
              </a:prstClr>
            </a:outerShdw>
          </a:effectLst>
        </p:spPr>
        <p:txBody>
          <a:bodyPr anchor="ctr"/>
          <a:lstStyle/>
          <a:p>
            <a:pPr algn="ctr" defTabSz="457200" eaLnBrk="0" fontAlgn="base" hangingPunct="0">
              <a:spcBef>
                <a:spcPct val="0"/>
              </a:spcBef>
              <a:spcAft>
                <a:spcPct val="0"/>
              </a:spcAft>
              <a:defRPr/>
            </a:pPr>
            <a:r>
              <a:rPr lang="es-ES" dirty="0">
                <a:solidFill>
                  <a:prstClr val="white"/>
                </a:solidFill>
                <a:latin typeface="Arial" charset="0"/>
                <a:ea typeface="ＭＳ Ｐゴシック" panose="020B0600070205080204" pitchFamily="34" charset="-128"/>
              </a:rPr>
              <a:t>3</a:t>
            </a:r>
          </a:p>
        </p:txBody>
      </p:sp>
      <p:cxnSp>
        <p:nvCxnSpPr>
          <p:cNvPr id="33" name="32 Conector recto"/>
          <p:cNvCxnSpPr/>
          <p:nvPr/>
        </p:nvCxnSpPr>
        <p:spPr>
          <a:xfrm>
            <a:off x="1114425" y="2465388"/>
            <a:ext cx="7467600" cy="0"/>
          </a:xfrm>
          <a:prstGeom prst="line">
            <a:avLst/>
          </a:prstGeom>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33 Conector recto"/>
          <p:cNvCxnSpPr/>
          <p:nvPr/>
        </p:nvCxnSpPr>
        <p:spPr>
          <a:xfrm>
            <a:off x="1114425" y="3003550"/>
            <a:ext cx="7467600" cy="0"/>
          </a:xfrm>
          <a:prstGeom prst="line">
            <a:avLst/>
          </a:prstGeom>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41 Conector recto"/>
          <p:cNvCxnSpPr/>
          <p:nvPr/>
        </p:nvCxnSpPr>
        <p:spPr>
          <a:xfrm>
            <a:off x="1114425" y="6488113"/>
            <a:ext cx="7467600" cy="0"/>
          </a:xfrm>
          <a:prstGeom prst="line">
            <a:avLst/>
          </a:prstGeom>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00" name="1 Título"/>
          <p:cNvSpPr>
            <a:spLocks noGrp="1"/>
          </p:cNvSpPr>
          <p:nvPr>
            <p:ph type="title"/>
          </p:nvPr>
        </p:nvSpPr>
        <p:spPr>
          <a:xfrm>
            <a:off x="131763" y="19050"/>
            <a:ext cx="8229600" cy="536575"/>
          </a:xfrm>
        </p:spPr>
        <p:txBody>
          <a:bodyPr/>
          <a:lstStyle/>
          <a:p>
            <a:pPr eaLnBrk="1" hangingPunct="1"/>
            <a:r>
              <a:rPr lang="es-CL" sz="2000" b="1" i="1" dirty="0" smtClean="0">
                <a:ea typeface="ＭＳ Ｐゴシック"/>
                <a:cs typeface="ＭＳ Ｐゴシック"/>
              </a:rPr>
              <a:t>Índice</a:t>
            </a:r>
          </a:p>
        </p:txBody>
      </p:sp>
      <p:grpSp>
        <p:nvGrpSpPr>
          <p:cNvPr id="7201" name="Agrupar 81"/>
          <p:cNvGrpSpPr>
            <a:grpSpLocks/>
          </p:cNvGrpSpPr>
          <p:nvPr/>
        </p:nvGrpSpPr>
        <p:grpSpPr bwMode="auto">
          <a:xfrm>
            <a:off x="555625" y="1558925"/>
            <a:ext cx="2000957" cy="400050"/>
            <a:chOff x="551725" y="684879"/>
            <a:chExt cx="2001377" cy="400050"/>
          </a:xfrm>
        </p:grpSpPr>
        <p:sp>
          <p:nvSpPr>
            <p:cNvPr id="7203" name="CuadroTexto 5"/>
            <p:cNvSpPr txBox="1">
              <a:spLocks noChangeArrowheads="1"/>
            </p:cNvSpPr>
            <p:nvPr/>
          </p:nvSpPr>
          <p:spPr bwMode="auto">
            <a:xfrm>
              <a:off x="1021593" y="690197"/>
              <a:ext cx="15315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457200" eaLnBrk="1" fontAlgn="base" hangingPunct="1">
                <a:spcBef>
                  <a:spcPct val="0"/>
                </a:spcBef>
                <a:spcAft>
                  <a:spcPct val="0"/>
                </a:spcAft>
              </a:pPr>
              <a:r>
                <a:rPr lang="es-ES" dirty="0">
                  <a:solidFill>
                    <a:prstClr val="black"/>
                  </a:solidFill>
                  <a:ea typeface="ＭＳ Ｐゴシック" panose="020B0600070205080204" pitchFamily="34" charset="-128"/>
                </a:rPr>
                <a:t>O</a:t>
              </a:r>
              <a:r>
                <a:rPr lang="es-ES" dirty="0" smtClean="0">
                  <a:solidFill>
                    <a:prstClr val="black"/>
                  </a:solidFill>
                  <a:ea typeface="ＭＳ Ｐゴシック" panose="020B0600070205080204" pitchFamily="34" charset="-128"/>
                </a:rPr>
                <a:t>rganigrama</a:t>
              </a:r>
              <a:endParaRPr lang="es-ES" dirty="0">
                <a:solidFill>
                  <a:prstClr val="black"/>
                </a:solidFill>
                <a:ea typeface="ＭＳ Ｐゴシック" panose="020B0600070205080204" pitchFamily="34" charset="-128"/>
              </a:endParaRPr>
            </a:p>
          </p:txBody>
        </p:sp>
        <p:sp>
          <p:nvSpPr>
            <p:cNvPr id="57" name="Elipse 52"/>
            <p:cNvSpPr/>
            <p:nvPr/>
          </p:nvSpPr>
          <p:spPr bwMode="auto">
            <a:xfrm>
              <a:off x="551725" y="684879"/>
              <a:ext cx="400134" cy="400050"/>
            </a:xfrm>
            <a:prstGeom prst="ellipse">
              <a:avLst/>
            </a:prstGeom>
            <a:gradFill flip="none" rotWithShape="1">
              <a:gsLst>
                <a:gs pos="0">
                  <a:schemeClr val="accent1">
                    <a:lumMod val="60000"/>
                    <a:lumOff val="40000"/>
                  </a:schemeClr>
                </a:gs>
                <a:gs pos="100000">
                  <a:srgbClr val="336DB2"/>
                </a:gs>
              </a:gsLst>
              <a:lin ang="5400000" scaled="0"/>
              <a:tileRect/>
            </a:gradFill>
            <a:ln w="12700">
              <a:noFill/>
              <a:round/>
              <a:headEnd/>
              <a:tailEnd/>
            </a:ln>
            <a:effectLst>
              <a:outerShdw blurRad="50800" dist="38100" dir="5400000" algn="t" rotWithShape="0">
                <a:prstClr val="black">
                  <a:alpha val="40000"/>
                </a:prstClr>
              </a:outerShdw>
            </a:effectLst>
          </p:spPr>
          <p:txBody>
            <a:bodyPr anchor="ctr"/>
            <a:lstStyle/>
            <a:p>
              <a:pPr algn="ctr" defTabSz="457200" eaLnBrk="0" fontAlgn="base" hangingPunct="0">
                <a:spcBef>
                  <a:spcPct val="0"/>
                </a:spcBef>
                <a:spcAft>
                  <a:spcPct val="0"/>
                </a:spcAft>
                <a:defRPr/>
              </a:pPr>
              <a:r>
                <a:rPr lang="es-ES" dirty="0">
                  <a:solidFill>
                    <a:prstClr val="white"/>
                  </a:solidFill>
                  <a:latin typeface="Arial" charset="0"/>
                  <a:ea typeface="ＭＳ Ｐゴシック" panose="020B0600070205080204" pitchFamily="34" charset="-128"/>
                </a:rPr>
                <a:t>1</a:t>
              </a:r>
            </a:p>
          </p:txBody>
        </p:sp>
      </p:grpSp>
      <p:cxnSp>
        <p:nvCxnSpPr>
          <p:cNvPr id="58" name="57 Conector recto"/>
          <p:cNvCxnSpPr/>
          <p:nvPr/>
        </p:nvCxnSpPr>
        <p:spPr>
          <a:xfrm>
            <a:off x="1117600" y="1958975"/>
            <a:ext cx="7467600" cy="0"/>
          </a:xfrm>
          <a:prstGeom prst="line">
            <a:avLst/>
          </a:prstGeom>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026280"/>
      </p:ext>
    </p:extLst>
  </p:cSld>
  <p:clrMapOvr>
    <a:masterClrMapping/>
  </p:clrMapOvr>
  <p:transition spd="slow">
    <p:cove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b="1" i="1" dirty="0" smtClean="0"/>
              <a:t>    Organigrama</a:t>
            </a:r>
            <a:endParaRPr lang="es-CL" b="1" i="1" dirty="0"/>
          </a:p>
        </p:txBody>
      </p:sp>
      <p:sp>
        <p:nvSpPr>
          <p:cNvPr id="3" name="2 CuadroTexto"/>
          <p:cNvSpPr txBox="1"/>
          <p:nvPr/>
        </p:nvSpPr>
        <p:spPr>
          <a:xfrm>
            <a:off x="2294539" y="4043425"/>
            <a:ext cx="1023484" cy="461665"/>
          </a:xfrm>
          <a:prstGeom prst="rect">
            <a:avLst/>
          </a:prstGeom>
          <a:noFill/>
        </p:spPr>
        <p:txBody>
          <a:bodyPr wrap="square" rtlCol="0">
            <a:spAutoFit/>
          </a:bodyPr>
          <a:lstStyle/>
          <a:p>
            <a:pPr defTabSz="457200" eaLnBrk="0" fontAlgn="base" hangingPunct="0">
              <a:spcBef>
                <a:spcPct val="0"/>
              </a:spcBef>
              <a:spcAft>
                <a:spcPct val="0"/>
              </a:spcAft>
            </a:pPr>
            <a:r>
              <a:rPr lang="es-CL" sz="1200" i="1" dirty="0">
                <a:solidFill>
                  <a:srgbClr val="4BACC6">
                    <a:lumMod val="50000"/>
                  </a:srgbClr>
                </a:solidFill>
                <a:ea typeface="ＭＳ Ｐゴシック" panose="020B0600070205080204" pitchFamily="34" charset="-128"/>
              </a:rPr>
              <a:t>Dotación: 18</a:t>
            </a:r>
            <a:endParaRPr lang="es-CL" sz="1200" b="1" i="1" dirty="0">
              <a:solidFill>
                <a:srgbClr val="4BACC6">
                  <a:lumMod val="50000"/>
                </a:srgbClr>
              </a:solidFill>
              <a:ea typeface="ＭＳ Ｐゴシック" panose="020B0600070205080204" pitchFamily="34" charset="-128"/>
            </a:endParaRPr>
          </a:p>
          <a:p>
            <a:pPr defTabSz="457200" eaLnBrk="0" fontAlgn="base" hangingPunct="0">
              <a:spcBef>
                <a:spcPct val="0"/>
              </a:spcBef>
              <a:spcAft>
                <a:spcPct val="0"/>
              </a:spcAft>
            </a:pPr>
            <a:r>
              <a:rPr lang="es-CL" sz="1200" b="1" i="1" dirty="0">
                <a:solidFill>
                  <a:srgbClr val="4BACC6">
                    <a:lumMod val="50000"/>
                  </a:srgbClr>
                </a:solidFill>
                <a:ea typeface="ＭＳ Ｐゴシック" panose="020B0600070205080204" pitchFamily="34" charset="-128"/>
              </a:rPr>
              <a:t>H/M   5/13</a:t>
            </a:r>
            <a:r>
              <a:rPr lang="es-CL" sz="1200" i="1" dirty="0">
                <a:solidFill>
                  <a:srgbClr val="4BACC6">
                    <a:lumMod val="50000"/>
                  </a:srgbClr>
                </a:solidFill>
                <a:ea typeface="ＭＳ Ｐゴシック" panose="020B0600070205080204" pitchFamily="34" charset="-128"/>
              </a:rPr>
              <a:t>  </a:t>
            </a:r>
          </a:p>
        </p:txBody>
      </p:sp>
      <p:sp>
        <p:nvSpPr>
          <p:cNvPr id="4" name="3 CuadroTexto"/>
          <p:cNvSpPr txBox="1"/>
          <p:nvPr/>
        </p:nvSpPr>
        <p:spPr>
          <a:xfrm>
            <a:off x="4190791" y="4043425"/>
            <a:ext cx="1023484" cy="461665"/>
          </a:xfrm>
          <a:prstGeom prst="rect">
            <a:avLst/>
          </a:prstGeom>
          <a:noFill/>
        </p:spPr>
        <p:txBody>
          <a:bodyPr wrap="square" rtlCol="0">
            <a:spAutoFit/>
          </a:bodyPr>
          <a:lstStyle/>
          <a:p>
            <a:pPr defTabSz="457200" eaLnBrk="0" fontAlgn="base" hangingPunct="0">
              <a:spcBef>
                <a:spcPct val="0"/>
              </a:spcBef>
              <a:spcAft>
                <a:spcPct val="0"/>
              </a:spcAft>
            </a:pPr>
            <a:r>
              <a:rPr lang="es-CL" sz="1200" i="1" dirty="0">
                <a:solidFill>
                  <a:srgbClr val="4BACC6">
                    <a:lumMod val="50000"/>
                  </a:srgbClr>
                </a:solidFill>
                <a:ea typeface="ＭＳ Ｐゴシック" panose="020B0600070205080204" pitchFamily="34" charset="-128"/>
              </a:rPr>
              <a:t>Dotación: 19</a:t>
            </a:r>
            <a:endParaRPr lang="es-CL" sz="1200" b="1" i="1" dirty="0">
              <a:solidFill>
                <a:srgbClr val="4BACC6">
                  <a:lumMod val="50000"/>
                </a:srgbClr>
              </a:solidFill>
              <a:ea typeface="ＭＳ Ｐゴシック" panose="020B0600070205080204" pitchFamily="34" charset="-128"/>
            </a:endParaRPr>
          </a:p>
          <a:p>
            <a:pPr defTabSz="457200" eaLnBrk="0" fontAlgn="base" hangingPunct="0">
              <a:spcBef>
                <a:spcPct val="0"/>
              </a:spcBef>
              <a:spcAft>
                <a:spcPct val="0"/>
              </a:spcAft>
            </a:pPr>
            <a:r>
              <a:rPr lang="es-CL" sz="1200" b="1" i="1" dirty="0">
                <a:solidFill>
                  <a:srgbClr val="4BACC6">
                    <a:lumMod val="50000"/>
                  </a:srgbClr>
                </a:solidFill>
                <a:ea typeface="ＭＳ Ｐゴシック" panose="020B0600070205080204" pitchFamily="34" charset="-128"/>
              </a:rPr>
              <a:t>H/M   15/4</a:t>
            </a:r>
            <a:endParaRPr lang="es-CL" sz="1200" i="1" dirty="0">
              <a:solidFill>
                <a:srgbClr val="4BACC6">
                  <a:lumMod val="50000"/>
                </a:srgbClr>
              </a:solidFill>
              <a:ea typeface="ＭＳ Ｐゴシック" panose="020B0600070205080204" pitchFamily="34" charset="-128"/>
            </a:endParaRPr>
          </a:p>
        </p:txBody>
      </p:sp>
      <p:sp>
        <p:nvSpPr>
          <p:cNvPr id="5" name="4 CuadroTexto"/>
          <p:cNvSpPr txBox="1"/>
          <p:nvPr/>
        </p:nvSpPr>
        <p:spPr>
          <a:xfrm>
            <a:off x="6009315" y="4043425"/>
            <a:ext cx="1023484" cy="461665"/>
          </a:xfrm>
          <a:prstGeom prst="rect">
            <a:avLst/>
          </a:prstGeom>
          <a:noFill/>
        </p:spPr>
        <p:txBody>
          <a:bodyPr wrap="square" rtlCol="0">
            <a:spAutoFit/>
          </a:bodyPr>
          <a:lstStyle/>
          <a:p>
            <a:pPr defTabSz="457200" eaLnBrk="0" fontAlgn="base" hangingPunct="0">
              <a:spcBef>
                <a:spcPct val="0"/>
              </a:spcBef>
              <a:spcAft>
                <a:spcPct val="0"/>
              </a:spcAft>
            </a:pPr>
            <a:r>
              <a:rPr lang="es-CL" sz="1200" i="1" dirty="0">
                <a:solidFill>
                  <a:srgbClr val="4BACC6">
                    <a:lumMod val="50000"/>
                  </a:srgbClr>
                </a:solidFill>
                <a:ea typeface="ＭＳ Ｐゴシック" panose="020B0600070205080204" pitchFamily="34" charset="-128"/>
              </a:rPr>
              <a:t>Dotación: 8</a:t>
            </a:r>
            <a:endParaRPr lang="es-CL" sz="1200" b="1" i="1" dirty="0">
              <a:solidFill>
                <a:srgbClr val="4BACC6">
                  <a:lumMod val="50000"/>
                </a:srgbClr>
              </a:solidFill>
              <a:ea typeface="ＭＳ Ｐゴシック" panose="020B0600070205080204" pitchFamily="34" charset="-128"/>
            </a:endParaRPr>
          </a:p>
          <a:p>
            <a:pPr defTabSz="457200" eaLnBrk="0" fontAlgn="base" hangingPunct="0">
              <a:spcBef>
                <a:spcPct val="0"/>
              </a:spcBef>
              <a:spcAft>
                <a:spcPct val="0"/>
              </a:spcAft>
            </a:pPr>
            <a:r>
              <a:rPr lang="es-CL" sz="1200" b="1" i="1" dirty="0">
                <a:solidFill>
                  <a:srgbClr val="4BACC6">
                    <a:lumMod val="50000"/>
                  </a:srgbClr>
                </a:solidFill>
                <a:ea typeface="ＭＳ Ｐゴシック" panose="020B0600070205080204" pitchFamily="34" charset="-128"/>
              </a:rPr>
              <a:t>H/M   4/4</a:t>
            </a:r>
            <a:endParaRPr lang="es-CL" sz="1200" i="1" dirty="0">
              <a:solidFill>
                <a:srgbClr val="4BACC6">
                  <a:lumMod val="50000"/>
                </a:srgbClr>
              </a:solidFill>
              <a:ea typeface="ＭＳ Ｐゴシック" panose="020B0600070205080204" pitchFamily="34" charset="-128"/>
            </a:endParaRPr>
          </a:p>
        </p:txBody>
      </p:sp>
      <p:sp>
        <p:nvSpPr>
          <p:cNvPr id="6" name="5 CuadroTexto"/>
          <p:cNvSpPr txBox="1"/>
          <p:nvPr/>
        </p:nvSpPr>
        <p:spPr>
          <a:xfrm>
            <a:off x="5647703" y="1625213"/>
            <a:ext cx="1795997" cy="461665"/>
          </a:xfrm>
          <a:prstGeom prst="rect">
            <a:avLst/>
          </a:prstGeom>
          <a:noFill/>
        </p:spPr>
        <p:txBody>
          <a:bodyPr wrap="square" rtlCol="0">
            <a:spAutoFit/>
          </a:bodyPr>
          <a:lstStyle/>
          <a:p>
            <a:pPr defTabSz="457200" eaLnBrk="0" fontAlgn="base" hangingPunct="0">
              <a:spcBef>
                <a:spcPct val="0"/>
              </a:spcBef>
              <a:spcAft>
                <a:spcPct val="0"/>
              </a:spcAft>
            </a:pPr>
            <a:r>
              <a:rPr lang="es-CL" sz="1200" b="1" i="1" dirty="0">
                <a:solidFill>
                  <a:srgbClr val="4BACC6">
                    <a:lumMod val="50000"/>
                  </a:srgbClr>
                </a:solidFill>
                <a:ea typeface="ＭＳ Ｐゴシック" panose="020B0600070205080204" pitchFamily="34" charset="-128"/>
              </a:rPr>
              <a:t>Dotación Total : 46</a:t>
            </a:r>
          </a:p>
          <a:p>
            <a:pPr defTabSz="457200" eaLnBrk="0" fontAlgn="base" hangingPunct="0">
              <a:spcBef>
                <a:spcPct val="0"/>
              </a:spcBef>
              <a:spcAft>
                <a:spcPct val="0"/>
              </a:spcAft>
            </a:pPr>
            <a:r>
              <a:rPr lang="es-CL" sz="1200" b="1" i="1" dirty="0">
                <a:solidFill>
                  <a:srgbClr val="4BACC6">
                    <a:lumMod val="50000"/>
                  </a:srgbClr>
                </a:solidFill>
                <a:ea typeface="ＭＳ Ｐゴシック" panose="020B0600070205080204" pitchFamily="34" charset="-128"/>
              </a:rPr>
              <a:t>H/M   24/21 </a:t>
            </a:r>
          </a:p>
        </p:txBody>
      </p:sp>
      <p:grpSp>
        <p:nvGrpSpPr>
          <p:cNvPr id="7" name="34 Grupo"/>
          <p:cNvGrpSpPr/>
          <p:nvPr/>
        </p:nvGrpSpPr>
        <p:grpSpPr>
          <a:xfrm>
            <a:off x="2011893" y="3410304"/>
            <a:ext cx="1622498" cy="624955"/>
            <a:chOff x="352" y="1311664"/>
            <a:chExt cx="1231350" cy="843847"/>
          </a:xfrm>
          <a:solidFill>
            <a:schemeClr val="accent1">
              <a:lumMod val="75000"/>
            </a:schemeClr>
          </a:solidFill>
          <a:scene3d>
            <a:camera prst="orthographicFront"/>
            <a:lightRig rig="threePt" dir="t"/>
          </a:scene3d>
        </p:grpSpPr>
        <p:sp>
          <p:nvSpPr>
            <p:cNvPr id="8" name="7 Rectángulo redondeado"/>
            <p:cNvSpPr/>
            <p:nvPr/>
          </p:nvSpPr>
          <p:spPr>
            <a:xfrm>
              <a:off x="352" y="1373398"/>
              <a:ext cx="1203251" cy="782113"/>
            </a:xfrm>
            <a:prstGeom prst="roundRect">
              <a:avLst/>
            </a:prstGeom>
            <a:grpFill/>
            <a:ln/>
          </p:spPr>
          <p:style>
            <a:lnRef idx="0">
              <a:schemeClr val="accent1"/>
            </a:lnRef>
            <a:fillRef idx="3">
              <a:schemeClr val="accent1"/>
            </a:fillRef>
            <a:effectRef idx="3">
              <a:schemeClr val="accent1"/>
            </a:effectRef>
            <a:fontRef idx="minor">
              <a:schemeClr val="lt1"/>
            </a:fontRef>
          </p:style>
        </p:sp>
        <p:sp>
          <p:nvSpPr>
            <p:cNvPr id="9" name="8 Rectángulo"/>
            <p:cNvSpPr/>
            <p:nvPr/>
          </p:nvSpPr>
          <p:spPr>
            <a:xfrm>
              <a:off x="38532" y="1311664"/>
              <a:ext cx="1193170" cy="805667"/>
            </a:xfrm>
            <a:prstGeom prst="rect">
              <a:avLst/>
            </a:prstGeom>
            <a:noFill/>
          </p:spPr>
          <p:style>
            <a:lnRef idx="0">
              <a:schemeClr val="accent1"/>
            </a:lnRef>
            <a:fillRef idx="3">
              <a:schemeClr val="accent1"/>
            </a:fillRef>
            <a:effectRef idx="3">
              <a:schemeClr val="accent1"/>
            </a:effectRef>
            <a:fontRef idx="minor">
              <a:schemeClr val="lt1"/>
            </a:fontRef>
          </p:style>
          <p:txBody>
            <a:bodyPr spcFirstLastPara="0" vert="horz" wrap="square" lIns="49530" tIns="49530" rIns="49530" bIns="49530" numCol="1" spcCol="1270" anchor="ctr" anchorCtr="0">
              <a:noAutofit/>
            </a:bodyPr>
            <a:lstStyle/>
            <a:p>
              <a:pPr algn="ctr" defTabSz="577850" eaLnBrk="0" fontAlgn="base" hangingPunct="0">
                <a:lnSpc>
                  <a:spcPct val="90000"/>
                </a:lnSpc>
                <a:spcBef>
                  <a:spcPct val="0"/>
                </a:spcBef>
                <a:spcAft>
                  <a:spcPct val="35000"/>
                </a:spcAft>
              </a:pPr>
              <a:r>
                <a:rPr lang="de-DE" sz="1100" b="1" noProof="1">
                  <a:solidFill>
                    <a:srgbClr val="FFFFFF"/>
                  </a:solidFill>
                  <a:effectLst>
                    <a:outerShdw blurRad="50800" dist="38100" dir="2700000" algn="tl" rotWithShape="0">
                      <a:prstClr val="black">
                        <a:alpha val="40000"/>
                      </a:prstClr>
                    </a:outerShdw>
                  </a:effectLst>
                </a:rPr>
                <a:t>Sección Cuenta Corriente y Captación</a:t>
              </a:r>
            </a:p>
            <a:p>
              <a:pPr algn="ctr" defTabSz="577850" eaLnBrk="0" fontAlgn="base" hangingPunct="0">
                <a:lnSpc>
                  <a:spcPct val="90000"/>
                </a:lnSpc>
                <a:spcBef>
                  <a:spcPct val="0"/>
                </a:spcBef>
                <a:spcAft>
                  <a:spcPct val="35000"/>
                </a:spcAft>
              </a:pPr>
              <a:r>
                <a:rPr lang="de-DE" sz="1000" noProof="1">
                  <a:solidFill>
                    <a:srgbClr val="FFFFFF"/>
                  </a:solidFill>
                  <a:effectLst>
                    <a:outerShdw blurRad="50800" dist="38100" dir="2700000" algn="tl" rotWithShape="0">
                      <a:prstClr val="black">
                        <a:alpha val="40000"/>
                      </a:prstClr>
                    </a:outerShdw>
                  </a:effectLst>
                </a:rPr>
                <a:t>Miguel Angel Sepúlveda G.</a:t>
              </a:r>
            </a:p>
          </p:txBody>
        </p:sp>
      </p:grpSp>
      <p:grpSp>
        <p:nvGrpSpPr>
          <p:cNvPr id="10" name="61 Grupo"/>
          <p:cNvGrpSpPr/>
          <p:nvPr/>
        </p:nvGrpSpPr>
        <p:grpSpPr>
          <a:xfrm>
            <a:off x="5744383" y="3410304"/>
            <a:ext cx="1585473" cy="579235"/>
            <a:chOff x="352" y="1373398"/>
            <a:chExt cx="1203251" cy="782113"/>
          </a:xfrm>
          <a:solidFill>
            <a:schemeClr val="accent1">
              <a:lumMod val="75000"/>
            </a:schemeClr>
          </a:solidFill>
          <a:scene3d>
            <a:camera prst="orthographicFront"/>
            <a:lightRig rig="threePt" dir="t"/>
          </a:scene3d>
        </p:grpSpPr>
        <p:sp>
          <p:nvSpPr>
            <p:cNvPr id="11" name="10 Rectángulo redondeado"/>
            <p:cNvSpPr/>
            <p:nvPr/>
          </p:nvSpPr>
          <p:spPr>
            <a:xfrm>
              <a:off x="352" y="1373398"/>
              <a:ext cx="1203251" cy="782113"/>
            </a:xfrm>
            <a:prstGeom prst="roundRect">
              <a:avLst/>
            </a:prstGeom>
            <a:grpFill/>
            <a:ln/>
          </p:spPr>
          <p:style>
            <a:lnRef idx="0">
              <a:schemeClr val="accent1"/>
            </a:lnRef>
            <a:fillRef idx="3">
              <a:schemeClr val="accent1"/>
            </a:fillRef>
            <a:effectRef idx="3">
              <a:schemeClr val="accent1"/>
            </a:effectRef>
            <a:fontRef idx="minor">
              <a:schemeClr val="lt1"/>
            </a:fontRef>
          </p:style>
        </p:sp>
        <p:sp>
          <p:nvSpPr>
            <p:cNvPr id="12" name="11 Rectángulo"/>
            <p:cNvSpPr/>
            <p:nvPr/>
          </p:nvSpPr>
          <p:spPr>
            <a:xfrm>
              <a:off x="38532" y="1411578"/>
              <a:ext cx="1126891" cy="705753"/>
            </a:xfrm>
            <a:prstGeom prst="rect">
              <a:avLst/>
            </a:prstGeom>
            <a:grpFill/>
          </p:spPr>
          <p:style>
            <a:lnRef idx="0">
              <a:schemeClr val="accent1"/>
            </a:lnRef>
            <a:fillRef idx="3">
              <a:schemeClr val="accent1"/>
            </a:fillRef>
            <a:effectRef idx="3">
              <a:schemeClr val="accent1"/>
            </a:effectRef>
            <a:fontRef idx="minor">
              <a:schemeClr val="lt1"/>
            </a:fontRef>
          </p:style>
          <p:txBody>
            <a:bodyPr spcFirstLastPara="0" vert="horz" wrap="square" lIns="49530" tIns="49530" rIns="49530" bIns="49530" numCol="1" spcCol="1270" anchor="ctr" anchorCtr="0">
              <a:noAutofit/>
            </a:bodyPr>
            <a:lstStyle/>
            <a:p>
              <a:pPr algn="ctr" defTabSz="577850" eaLnBrk="0" fontAlgn="base" hangingPunct="0">
                <a:lnSpc>
                  <a:spcPct val="90000"/>
                </a:lnSpc>
                <a:spcBef>
                  <a:spcPct val="0"/>
                </a:spcBef>
                <a:spcAft>
                  <a:spcPct val="35000"/>
                </a:spcAft>
              </a:pPr>
              <a:r>
                <a:rPr lang="de-DE" sz="1050" b="1" noProof="1">
                  <a:solidFill>
                    <a:srgbClr val="FFFFFF"/>
                  </a:solidFill>
                  <a:effectLst>
                    <a:outerShdw blurRad="50800" dist="38100" dir="2700000" algn="tl" rotWithShape="0">
                      <a:prstClr val="black">
                        <a:alpha val="40000"/>
                      </a:prstClr>
                    </a:outerShdw>
                  </a:effectLst>
                </a:rPr>
                <a:t>Sección Convenios de Empresas</a:t>
              </a:r>
            </a:p>
            <a:p>
              <a:pPr algn="ctr" defTabSz="577850" eaLnBrk="0" fontAlgn="base" hangingPunct="0">
                <a:lnSpc>
                  <a:spcPct val="90000"/>
                </a:lnSpc>
                <a:spcBef>
                  <a:spcPct val="0"/>
                </a:spcBef>
                <a:spcAft>
                  <a:spcPct val="35000"/>
                </a:spcAft>
              </a:pPr>
              <a:r>
                <a:rPr lang="de-DE" sz="1000" noProof="1">
                  <a:solidFill>
                    <a:srgbClr val="FFFFFF"/>
                  </a:solidFill>
                  <a:effectLst>
                    <a:outerShdw blurRad="50800" dist="38100" dir="2700000" algn="tl" rotWithShape="0">
                      <a:prstClr val="black">
                        <a:alpha val="40000"/>
                      </a:prstClr>
                    </a:outerShdw>
                  </a:effectLst>
                </a:rPr>
                <a:t>Andrés Carvajal A.</a:t>
              </a:r>
            </a:p>
          </p:txBody>
        </p:sp>
      </p:grpSp>
      <p:sp>
        <p:nvSpPr>
          <p:cNvPr id="13" name="12 Rectángulo redondeado"/>
          <p:cNvSpPr/>
          <p:nvPr/>
        </p:nvSpPr>
        <p:spPr>
          <a:xfrm>
            <a:off x="3690246" y="1545593"/>
            <a:ext cx="1944571" cy="686095"/>
          </a:xfrm>
          <a:prstGeom prst="roundRect">
            <a:avLst/>
          </a:prstGeom>
          <a:ln/>
        </p:spPr>
        <p:style>
          <a:lnRef idx="2">
            <a:schemeClr val="accent1"/>
          </a:lnRef>
          <a:fillRef idx="1">
            <a:schemeClr val="lt1"/>
          </a:fillRef>
          <a:effectRef idx="0">
            <a:schemeClr val="accent1"/>
          </a:effectRef>
          <a:fontRef idx="minor">
            <a:schemeClr val="dk1"/>
          </a:fontRef>
        </p:style>
      </p:sp>
      <p:sp>
        <p:nvSpPr>
          <p:cNvPr id="14" name="13 Rectángulo"/>
          <p:cNvSpPr/>
          <p:nvPr/>
        </p:nvSpPr>
        <p:spPr>
          <a:xfrm>
            <a:off x="3883568" y="1625213"/>
            <a:ext cx="1571636" cy="522683"/>
          </a:xfrm>
          <a:prstGeom prst="rect">
            <a:avLst/>
          </a:prstGeom>
          <a:noFill/>
          <a:scene3d>
            <a:camera prst="orthographicFront"/>
            <a:lightRig rig="threePt" dir="t"/>
          </a:scene3d>
          <a:sp3d/>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algn="ctr" defTabSz="577850" eaLnBrk="0" fontAlgn="base" hangingPunct="0">
              <a:lnSpc>
                <a:spcPct val="90000"/>
              </a:lnSpc>
              <a:spcBef>
                <a:spcPct val="0"/>
              </a:spcBef>
              <a:spcAft>
                <a:spcPct val="35000"/>
              </a:spcAft>
            </a:pPr>
            <a:r>
              <a:rPr lang="de-DE" sz="1200" b="1" noProof="1">
                <a:solidFill>
                  <a:srgbClr val="1F497D">
                    <a:lumMod val="50000"/>
                  </a:srgbClr>
                </a:solidFill>
              </a:rPr>
              <a:t>Jefe Departamento Pasivos </a:t>
            </a:r>
          </a:p>
          <a:p>
            <a:pPr algn="ctr" defTabSz="577850" eaLnBrk="0" fontAlgn="base" hangingPunct="0">
              <a:lnSpc>
                <a:spcPct val="90000"/>
              </a:lnSpc>
              <a:spcBef>
                <a:spcPct val="0"/>
              </a:spcBef>
              <a:spcAft>
                <a:spcPct val="35000"/>
              </a:spcAft>
            </a:pPr>
            <a:r>
              <a:rPr lang="de-DE" sz="1200" noProof="1">
                <a:solidFill>
                  <a:srgbClr val="1F497D">
                    <a:lumMod val="50000"/>
                  </a:srgbClr>
                </a:solidFill>
                <a:effectLst>
                  <a:outerShdw blurRad="50800" dist="38100" dir="2700000" algn="tl" rotWithShape="0">
                    <a:prstClr val="black">
                      <a:alpha val="40000"/>
                    </a:prstClr>
                  </a:outerShdw>
                </a:effectLst>
              </a:rPr>
              <a:t>Juan Carlos Acosta C.</a:t>
            </a:r>
          </a:p>
        </p:txBody>
      </p:sp>
      <p:cxnSp>
        <p:nvCxnSpPr>
          <p:cNvPr id="15" name="14 Conector recto"/>
          <p:cNvCxnSpPr/>
          <p:nvPr/>
        </p:nvCxnSpPr>
        <p:spPr>
          <a:xfrm rot="5400000">
            <a:off x="2743641" y="2516553"/>
            <a:ext cx="142876" cy="158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rot="5400000">
            <a:off x="6450413" y="2499979"/>
            <a:ext cx="142876" cy="158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17" name="Picture 5"/>
          <p:cNvPicPr>
            <a:picLocks noChangeAspect="1" noChangeArrowheads="1"/>
          </p:cNvPicPr>
          <p:nvPr/>
        </p:nvPicPr>
        <p:blipFill>
          <a:blip r:embed="rId2"/>
          <a:srcRect/>
          <a:stretch>
            <a:fillRect/>
          </a:stretch>
        </p:blipFill>
        <p:spPr bwMode="auto">
          <a:xfrm>
            <a:off x="4330483" y="783973"/>
            <a:ext cx="666751" cy="714375"/>
          </a:xfrm>
          <a:prstGeom prst="rect">
            <a:avLst/>
          </a:prstGeom>
          <a:noFill/>
          <a:ln w="9525">
            <a:noFill/>
            <a:miter lim="800000"/>
            <a:headEnd/>
            <a:tailEnd/>
          </a:ln>
          <a:effectLst/>
        </p:spPr>
      </p:pic>
      <p:grpSp>
        <p:nvGrpSpPr>
          <p:cNvPr id="18" name="34 Grupo"/>
          <p:cNvGrpSpPr/>
          <p:nvPr/>
        </p:nvGrpSpPr>
        <p:grpSpPr>
          <a:xfrm>
            <a:off x="3886421" y="3410304"/>
            <a:ext cx="1585473" cy="579235"/>
            <a:chOff x="352" y="1373398"/>
            <a:chExt cx="1203251" cy="782113"/>
          </a:xfrm>
          <a:solidFill>
            <a:schemeClr val="accent1">
              <a:lumMod val="75000"/>
            </a:schemeClr>
          </a:solidFill>
          <a:scene3d>
            <a:camera prst="orthographicFront"/>
            <a:lightRig rig="threePt" dir="t"/>
          </a:scene3d>
        </p:grpSpPr>
        <p:sp>
          <p:nvSpPr>
            <p:cNvPr id="19" name="18 Rectángulo redondeado"/>
            <p:cNvSpPr/>
            <p:nvPr/>
          </p:nvSpPr>
          <p:spPr>
            <a:xfrm>
              <a:off x="352" y="1373398"/>
              <a:ext cx="1203251" cy="782113"/>
            </a:xfrm>
            <a:prstGeom prst="roundRect">
              <a:avLst/>
            </a:prstGeom>
            <a:grpFill/>
            <a:ln/>
          </p:spPr>
          <p:style>
            <a:lnRef idx="0">
              <a:schemeClr val="accent1"/>
            </a:lnRef>
            <a:fillRef idx="3">
              <a:schemeClr val="accent1"/>
            </a:fillRef>
            <a:effectRef idx="3">
              <a:schemeClr val="accent1"/>
            </a:effectRef>
            <a:fontRef idx="minor">
              <a:schemeClr val="lt1"/>
            </a:fontRef>
          </p:style>
        </p:sp>
        <p:sp>
          <p:nvSpPr>
            <p:cNvPr id="20" name="19 Rectángulo"/>
            <p:cNvSpPr/>
            <p:nvPr/>
          </p:nvSpPr>
          <p:spPr>
            <a:xfrm>
              <a:off x="38532" y="1411578"/>
              <a:ext cx="1126891" cy="705753"/>
            </a:xfrm>
            <a:prstGeom prst="rect">
              <a:avLst/>
            </a:prstGeom>
            <a:grpFill/>
          </p:spPr>
          <p:style>
            <a:lnRef idx="0">
              <a:schemeClr val="accent1"/>
            </a:lnRef>
            <a:fillRef idx="3">
              <a:schemeClr val="accent1"/>
            </a:fillRef>
            <a:effectRef idx="3">
              <a:schemeClr val="accent1"/>
            </a:effectRef>
            <a:fontRef idx="minor">
              <a:schemeClr val="lt1"/>
            </a:fontRef>
          </p:style>
          <p:txBody>
            <a:bodyPr spcFirstLastPara="0" vert="horz" wrap="square" lIns="49530" tIns="49530" rIns="49530" bIns="49530" numCol="1" spcCol="1270" anchor="ctr" anchorCtr="0">
              <a:noAutofit/>
            </a:bodyPr>
            <a:lstStyle/>
            <a:p>
              <a:pPr algn="ctr" defTabSz="577850" eaLnBrk="0" fontAlgn="base" hangingPunct="0">
                <a:lnSpc>
                  <a:spcPct val="90000"/>
                </a:lnSpc>
                <a:spcBef>
                  <a:spcPct val="0"/>
                </a:spcBef>
                <a:spcAft>
                  <a:spcPct val="35000"/>
                </a:spcAft>
              </a:pPr>
              <a:r>
                <a:rPr lang="de-DE" sz="1100" b="1" noProof="1">
                  <a:solidFill>
                    <a:srgbClr val="FFFFFF"/>
                  </a:solidFill>
                  <a:effectLst>
                    <a:outerShdw blurRad="50800" dist="38100" dir="2700000" algn="tl" rotWithShape="0">
                      <a:prstClr val="black">
                        <a:alpha val="40000"/>
                      </a:prstClr>
                    </a:outerShdw>
                  </a:effectLst>
                </a:rPr>
                <a:t>Sección Canje</a:t>
              </a:r>
            </a:p>
            <a:p>
              <a:pPr algn="ctr" defTabSz="577850" eaLnBrk="0" fontAlgn="base" hangingPunct="0">
                <a:lnSpc>
                  <a:spcPct val="90000"/>
                </a:lnSpc>
                <a:spcBef>
                  <a:spcPct val="0"/>
                </a:spcBef>
                <a:spcAft>
                  <a:spcPct val="35000"/>
                </a:spcAft>
              </a:pPr>
              <a:r>
                <a:rPr lang="de-DE" sz="1000" noProof="1">
                  <a:solidFill>
                    <a:srgbClr val="FFFFFF"/>
                  </a:solidFill>
                  <a:effectLst>
                    <a:outerShdw blurRad="50800" dist="38100" dir="2700000" algn="tl" rotWithShape="0">
                      <a:prstClr val="black">
                        <a:alpha val="40000"/>
                      </a:prstClr>
                    </a:outerShdw>
                  </a:effectLst>
                </a:rPr>
                <a:t>Julio Martínez B.</a:t>
              </a:r>
            </a:p>
          </p:txBody>
        </p:sp>
      </p:grpSp>
      <p:pic>
        <p:nvPicPr>
          <p:cNvPr id="21" name="Picture 2" descr="Z:\00-PPNN GESTION 2010\21_3_PLAN COMUNICACIONAL GERENCIA ABC\FotosOrganigrama\DSCF0372.JPG"/>
          <p:cNvPicPr>
            <a:picLocks noChangeAspect="1" noChangeArrowheads="1"/>
          </p:cNvPicPr>
          <p:nvPr/>
        </p:nvPicPr>
        <p:blipFill>
          <a:blip r:embed="rId3" cstate="print"/>
          <a:srcRect l="18708" r="25169" b="16675"/>
          <a:stretch>
            <a:fillRect/>
          </a:stretch>
        </p:blipFill>
        <p:spPr bwMode="auto">
          <a:xfrm>
            <a:off x="6212100" y="2626501"/>
            <a:ext cx="642942" cy="714380"/>
          </a:xfrm>
          <a:prstGeom prst="rect">
            <a:avLst/>
          </a:prstGeom>
          <a:noFill/>
          <a:ln>
            <a:noFill/>
          </a:ln>
        </p:spPr>
      </p:pic>
      <p:cxnSp>
        <p:nvCxnSpPr>
          <p:cNvPr id="22" name="21 Conector recto"/>
          <p:cNvCxnSpPr/>
          <p:nvPr/>
        </p:nvCxnSpPr>
        <p:spPr>
          <a:xfrm>
            <a:off x="2806281" y="2437905"/>
            <a:ext cx="3714776" cy="158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rot="5400000">
            <a:off x="4560451" y="2444541"/>
            <a:ext cx="285752" cy="158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24" name="Picture 2"/>
          <p:cNvPicPr>
            <a:picLocks noChangeAspect="1" noChangeArrowheads="1"/>
          </p:cNvPicPr>
          <p:nvPr/>
        </p:nvPicPr>
        <p:blipFill>
          <a:blip r:embed="rId4" cstate="print"/>
          <a:srcRect/>
          <a:stretch>
            <a:fillRect/>
          </a:stretch>
        </p:blipFill>
        <p:spPr bwMode="auto">
          <a:xfrm>
            <a:off x="4398943" y="2632217"/>
            <a:ext cx="612000" cy="717205"/>
          </a:xfrm>
          <a:prstGeom prst="rect">
            <a:avLst/>
          </a:prstGeom>
          <a:noFill/>
          <a:ln w="9525">
            <a:noFill/>
            <a:miter lim="800000"/>
            <a:headEnd/>
            <a:tailEnd/>
          </a:ln>
          <a:effectLst/>
        </p:spPr>
      </p:pic>
      <p:pic>
        <p:nvPicPr>
          <p:cNvPr id="25" name="Picture 2"/>
          <p:cNvPicPr>
            <a:picLocks noChangeAspect="1" noChangeArrowheads="1"/>
          </p:cNvPicPr>
          <p:nvPr/>
        </p:nvPicPr>
        <p:blipFill>
          <a:blip r:embed="rId5" cstate="print"/>
          <a:srcRect/>
          <a:stretch>
            <a:fillRect/>
          </a:stretch>
        </p:blipFill>
        <p:spPr bwMode="auto">
          <a:xfrm>
            <a:off x="2533916" y="2632217"/>
            <a:ext cx="576585" cy="720000"/>
          </a:xfrm>
          <a:prstGeom prst="rect">
            <a:avLst/>
          </a:prstGeom>
          <a:noFill/>
          <a:ln w="9525">
            <a:noFill/>
            <a:miter lim="800000"/>
            <a:headEnd/>
            <a:tailEnd/>
          </a:ln>
          <a:effectLst/>
        </p:spPr>
      </p:pic>
    </p:spTree>
    <p:extLst>
      <p:ext uri="{BB962C8B-B14F-4D97-AF65-F5344CB8AC3E}">
        <p14:creationId xmlns:p14="http://schemas.microsoft.com/office/powerpoint/2010/main" val="964461286"/>
      </p:ext>
    </p:extLst>
  </p:cSld>
  <p:clrMapOvr>
    <a:masterClrMapping/>
  </p:clrMapOvr>
  <p:transition spd="slow">
    <p:cove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b="1" i="1" dirty="0"/>
              <a:t>Qué Hacemos</a:t>
            </a:r>
            <a:endParaRPr lang="es-ES" dirty="0"/>
          </a:p>
        </p:txBody>
      </p:sp>
      <p:sp>
        <p:nvSpPr>
          <p:cNvPr id="4" name="3 Rectángulo"/>
          <p:cNvSpPr/>
          <p:nvPr/>
        </p:nvSpPr>
        <p:spPr>
          <a:xfrm>
            <a:off x="378822" y="571827"/>
            <a:ext cx="8464731" cy="1008780"/>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just" defTabSz="457200" eaLnBrk="0" fontAlgn="base" hangingPunct="0">
              <a:spcBef>
                <a:spcPct val="0"/>
              </a:spcBef>
              <a:spcAft>
                <a:spcPct val="0"/>
              </a:spcAft>
              <a:defRPr/>
            </a:pPr>
            <a:r>
              <a:rPr lang="es-ES" sz="1600" dirty="0">
                <a:solidFill>
                  <a:srgbClr val="4F81BD">
                    <a:lumMod val="50000"/>
                  </a:srgbClr>
                </a:solidFill>
              </a:rPr>
              <a:t>Departamento encargado de administrar las operaciones y carteras de los productos  de Pasivos (Cuentas Corrientes, Vistas, Ahorro y Captaciones) y los procesos de Canje del Banco de Chile y del Banco de CrediChile,  participando en la definición de nuevos desarrollos y nuevos procesos. </a:t>
            </a:r>
            <a:r>
              <a:rPr lang="es-ES" dirty="0">
                <a:solidFill>
                  <a:srgbClr val="000080"/>
                </a:solidFill>
              </a:rPr>
              <a:t> </a:t>
            </a:r>
          </a:p>
        </p:txBody>
      </p:sp>
      <p:pic>
        <p:nvPicPr>
          <p:cNvPr id="410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392" y="1661265"/>
            <a:ext cx="641032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813" y="3971925"/>
            <a:ext cx="574357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9631490"/>
      </p:ext>
    </p:extLst>
  </p:cSld>
  <p:clrMapOvr>
    <a:masterClrMapping/>
  </p:clrMapOvr>
  <p:transition spd="slow">
    <p:cove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defRPr/>
            </a:pPr>
            <a:r>
              <a:rPr lang="es-CL" sz="2400" b="1" i="1" dirty="0"/>
              <a:t>Qué Hacemos </a:t>
            </a:r>
            <a:r>
              <a:rPr lang="es-CL" sz="2400" b="1" i="1" dirty="0" smtClean="0"/>
              <a:t> </a:t>
            </a:r>
            <a:r>
              <a:rPr lang="es-CL" sz="2400" b="1" i="1" dirty="0"/>
              <a:t>en la Sección Cuenta Corriente y Captación</a:t>
            </a:r>
          </a:p>
        </p:txBody>
      </p:sp>
      <p:pic>
        <p:nvPicPr>
          <p:cNvPr id="10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86" y="987535"/>
            <a:ext cx="6737316" cy="1011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2 Objeto"/>
          <p:cNvGraphicFramePr>
            <a:graphicFrameLocks noChangeAspect="1"/>
          </p:cNvGraphicFramePr>
          <p:nvPr>
            <p:extLst>
              <p:ext uri="{D42A27DB-BD31-4B8C-83A1-F6EECF244321}">
                <p14:modId xmlns:p14="http://schemas.microsoft.com/office/powerpoint/2010/main" val="1836959705"/>
              </p:ext>
            </p:extLst>
          </p:nvPr>
        </p:nvGraphicFramePr>
        <p:xfrm>
          <a:off x="622317" y="538719"/>
          <a:ext cx="6737316" cy="410446"/>
        </p:xfrm>
        <a:graphic>
          <a:graphicData uri="http://schemas.openxmlformats.org/presentationml/2006/ole">
            <mc:AlternateContent xmlns:mc="http://schemas.openxmlformats.org/markup-compatibility/2006">
              <mc:Choice xmlns:v="urn:schemas-microsoft-com:vml" Requires="v">
                <p:oleObj spid="_x0000_s2072" name="Hoja de cálculo binaria" r:id="rId4" imgW="6410408" imgH="390401" progId="Excel.SheetBinaryMacroEnabled.12">
                  <p:embed/>
                </p:oleObj>
              </mc:Choice>
              <mc:Fallback>
                <p:oleObj name="Hoja de cálculo binaria" r:id="rId4" imgW="6410408" imgH="390401" progId="Excel.SheetBinaryMacroEnabled.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317" y="538719"/>
                        <a:ext cx="6737316" cy="410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11 Rectángulo"/>
          <p:cNvSpPr/>
          <p:nvPr/>
        </p:nvSpPr>
        <p:spPr>
          <a:xfrm>
            <a:off x="30969" y="2068308"/>
            <a:ext cx="4757055" cy="4488408"/>
          </a:xfrm>
          <a:prstGeom prst="rect">
            <a:avLst/>
          </a:prstGeom>
          <a:ln w="12700">
            <a:solidFill>
              <a:schemeClr val="tx1"/>
            </a:solidFill>
          </a:ln>
        </p:spPr>
        <p:txBody>
          <a:bodyPr wrap="square">
            <a:spAutoFit/>
          </a:bodyPr>
          <a:lstStyle/>
          <a:p>
            <a:pPr marL="0" lvl="1" algn="just" fontAlgn="base">
              <a:spcAft>
                <a:spcPts val="600"/>
              </a:spcAft>
            </a:pPr>
            <a:r>
              <a:rPr lang="es-CL" sz="1200" dirty="0">
                <a:solidFill>
                  <a:schemeClr val="tx2">
                    <a:lumMod val="50000"/>
                  </a:schemeClr>
                </a:solidFill>
                <a:ea typeface="ＭＳ Ｐゴシック" panose="020B0600070205080204" pitchFamily="34" charset="-128"/>
              </a:rPr>
              <a:t>CUENTAS </a:t>
            </a:r>
            <a:endParaRPr lang="es-CL" sz="1100" dirty="0">
              <a:solidFill>
                <a:schemeClr val="tx2">
                  <a:lumMod val="50000"/>
                </a:schemeClr>
              </a:solidFill>
              <a:ea typeface="ＭＳ Ｐゴシック" panose="020B0600070205080204" pitchFamily="34" charset="-128"/>
            </a:endParaRPr>
          </a:p>
          <a:p>
            <a:pPr marL="85725" lvl="1" indent="-85725" algn="just" fontAlgn="base">
              <a:spcAft>
                <a:spcPts val="200"/>
              </a:spcAft>
              <a:buFontTx/>
              <a:buChar char="-"/>
            </a:pPr>
            <a:r>
              <a:rPr lang="es-CL" sz="1200" dirty="0">
                <a:solidFill>
                  <a:schemeClr val="tx2">
                    <a:lumMod val="50000"/>
                  </a:schemeClr>
                </a:solidFill>
                <a:ea typeface="ＭＳ Ｐゴシック" panose="020B0600070205080204" pitchFamily="34" charset="-128"/>
              </a:rPr>
              <a:t>Proceso de Traspaso de fondos manuales entre cuentas.</a:t>
            </a:r>
          </a:p>
          <a:p>
            <a:pPr marL="85725" lvl="1" indent="-85725" algn="just" fontAlgn="base">
              <a:spcAft>
                <a:spcPts val="200"/>
              </a:spcAft>
              <a:buFontTx/>
              <a:buChar char="-"/>
            </a:pPr>
            <a:r>
              <a:rPr lang="es-CL" sz="1200" dirty="0">
                <a:solidFill>
                  <a:schemeClr val="tx2">
                    <a:lumMod val="50000"/>
                  </a:schemeClr>
                </a:solidFill>
                <a:ea typeface="ＭＳ Ｐゴシック" panose="020B0600070205080204" pitchFamily="34" charset="-128"/>
              </a:rPr>
              <a:t>Digitación de decisiones de Sobregiros y correcciones de la Oficina Central.</a:t>
            </a:r>
          </a:p>
          <a:p>
            <a:pPr marL="85725" lvl="1" indent="-85725" algn="just" fontAlgn="base">
              <a:spcAft>
                <a:spcPts val="200"/>
              </a:spcAft>
              <a:buFontTx/>
              <a:buChar char="-"/>
            </a:pPr>
            <a:r>
              <a:rPr lang="es-CL" sz="1200" dirty="0">
                <a:solidFill>
                  <a:schemeClr val="tx2">
                    <a:lumMod val="50000"/>
                  </a:schemeClr>
                </a:solidFill>
                <a:ea typeface="ＭＳ Ｐゴシック" panose="020B0600070205080204" pitchFamily="34" charset="-128"/>
              </a:rPr>
              <a:t>Digitación de Cargos y abonos varios por instrucción de unidades internas y clientes.</a:t>
            </a:r>
          </a:p>
          <a:p>
            <a:pPr marL="85725" lvl="1" indent="-85725" algn="just" fontAlgn="base">
              <a:spcAft>
                <a:spcPts val="200"/>
              </a:spcAft>
              <a:buFontTx/>
              <a:buChar char="-"/>
            </a:pPr>
            <a:r>
              <a:rPr lang="es-ES" sz="1200" dirty="0">
                <a:solidFill>
                  <a:schemeClr val="tx2">
                    <a:lumMod val="50000"/>
                  </a:schemeClr>
                </a:solidFill>
                <a:ea typeface="ＭＳ Ｐゴシック" panose="020B0600070205080204" pitchFamily="34" charset="-128"/>
              </a:rPr>
              <a:t>Aumento de cupo en LC, LSP.</a:t>
            </a:r>
          </a:p>
          <a:p>
            <a:pPr marL="85725" lvl="1" indent="-85725" algn="just" fontAlgn="base">
              <a:spcAft>
                <a:spcPts val="200"/>
              </a:spcAft>
              <a:buFontTx/>
              <a:buChar char="-"/>
            </a:pPr>
            <a:r>
              <a:rPr lang="es-CL" sz="1200" dirty="0">
                <a:solidFill>
                  <a:schemeClr val="tx2">
                    <a:lumMod val="50000"/>
                  </a:schemeClr>
                </a:solidFill>
                <a:ea typeface="ＭＳ Ｐゴシック" panose="020B0600070205080204" pitchFamily="34" charset="-128"/>
              </a:rPr>
              <a:t>Control de publicación de ordenes de no pago  y su cobro de comisiones </a:t>
            </a:r>
          </a:p>
          <a:p>
            <a:pPr marL="85725" lvl="1" indent="-85725" algn="just" fontAlgn="base">
              <a:spcAft>
                <a:spcPts val="200"/>
              </a:spcAft>
              <a:buFontTx/>
              <a:buChar char="-"/>
            </a:pPr>
            <a:r>
              <a:rPr lang="es-CL" sz="1200" dirty="0">
                <a:solidFill>
                  <a:schemeClr val="tx2">
                    <a:lumMod val="50000"/>
                  </a:schemeClr>
                </a:solidFill>
                <a:ea typeface="ＭＳ Ｐゴシック" panose="020B0600070205080204" pitchFamily="34" charset="-128"/>
              </a:rPr>
              <a:t>Cobros de comisiones por traspasos de fondos y emisiones de vales vistas</a:t>
            </a:r>
          </a:p>
          <a:p>
            <a:pPr marL="85725" lvl="1" indent="-85725" algn="just" fontAlgn="base">
              <a:spcAft>
                <a:spcPts val="200"/>
              </a:spcAft>
              <a:buFontTx/>
              <a:buChar char="-"/>
            </a:pPr>
            <a:r>
              <a:rPr lang="es-ES" sz="1200" dirty="0">
                <a:solidFill>
                  <a:schemeClr val="tx2">
                    <a:lumMod val="50000"/>
                  </a:schemeClr>
                </a:solidFill>
                <a:ea typeface="ＭＳ Ｐゴシック" panose="020B0600070205080204" pitchFamily="34" charset="-128"/>
              </a:rPr>
              <a:t>Mantenciones varías unitarias o masivas de cuentas.</a:t>
            </a:r>
          </a:p>
          <a:p>
            <a:pPr marL="85725" lvl="1" indent="-85725" algn="just" fontAlgn="base">
              <a:spcAft>
                <a:spcPts val="200"/>
              </a:spcAft>
              <a:buFontTx/>
              <a:buChar char="-"/>
            </a:pPr>
            <a:r>
              <a:rPr lang="es-ES" sz="1200" dirty="0">
                <a:solidFill>
                  <a:schemeClr val="tx2">
                    <a:lumMod val="50000"/>
                  </a:schemeClr>
                </a:solidFill>
                <a:ea typeface="ＭＳ Ｐゴシック" panose="020B0600070205080204" pitchFamily="34" charset="-128"/>
              </a:rPr>
              <a:t>Atención y soporte de contingencias.</a:t>
            </a:r>
          </a:p>
          <a:p>
            <a:pPr marL="0" lvl="1" algn="just" fontAlgn="base">
              <a:spcAft>
                <a:spcPts val="200"/>
              </a:spcAft>
            </a:pPr>
            <a:r>
              <a:rPr lang="es-ES" sz="1200" dirty="0">
                <a:solidFill>
                  <a:schemeClr val="tx2">
                    <a:lumMod val="50000"/>
                  </a:schemeClr>
                </a:solidFill>
                <a:ea typeface="ＭＳ Ｐゴシック" panose="020B0600070205080204" pitchFamily="34" charset="-128"/>
              </a:rPr>
              <a:t>- Regularización de PAC de crédito, línea y tarjetas que afectan a la cuenta vista CrediChile.</a:t>
            </a:r>
          </a:p>
          <a:p>
            <a:pPr marL="171450" lvl="1" indent="-171450" algn="just" fontAlgn="base">
              <a:spcAft>
                <a:spcPts val="200"/>
              </a:spcAft>
              <a:buFontTx/>
              <a:buChar char="-"/>
            </a:pPr>
            <a:endParaRPr lang="es-ES" sz="1200" dirty="0">
              <a:solidFill>
                <a:schemeClr val="tx2">
                  <a:lumMod val="50000"/>
                </a:schemeClr>
              </a:solidFill>
              <a:ea typeface="ＭＳ Ｐゴシック" panose="020B0600070205080204" pitchFamily="34" charset="-128"/>
            </a:endParaRPr>
          </a:p>
          <a:p>
            <a:pPr marL="0" lvl="1" defTabSz="457200" eaLnBrk="0" fontAlgn="base" hangingPunct="0">
              <a:spcBef>
                <a:spcPct val="0"/>
              </a:spcBef>
              <a:spcAft>
                <a:spcPct val="0"/>
              </a:spcAft>
            </a:pPr>
            <a:r>
              <a:rPr lang="es-CL" sz="1200" dirty="0">
                <a:solidFill>
                  <a:schemeClr val="tx2">
                    <a:lumMod val="50000"/>
                  </a:schemeClr>
                </a:solidFill>
                <a:ea typeface="ＭＳ Ｐゴシック" panose="020B0600070205080204" pitchFamily="34" charset="-128"/>
              </a:rPr>
              <a:t>CAPTACIONES</a:t>
            </a:r>
            <a:endParaRPr lang="es-ES" sz="2400" dirty="0">
              <a:solidFill>
                <a:schemeClr val="tx2">
                  <a:lumMod val="50000"/>
                </a:schemeClr>
              </a:solidFill>
              <a:ea typeface="ＭＳ Ｐゴシック" panose="020B0600070205080204" pitchFamily="34" charset="-128"/>
            </a:endParaRPr>
          </a:p>
          <a:p>
            <a:pPr defTabSz="457200" eaLnBrk="0" fontAlgn="base" hangingPunct="0">
              <a:spcBef>
                <a:spcPct val="0"/>
              </a:spcBef>
              <a:spcAft>
                <a:spcPct val="0"/>
              </a:spcAft>
            </a:pPr>
            <a:r>
              <a:rPr lang="es-ES" sz="1200" dirty="0">
                <a:solidFill>
                  <a:schemeClr val="tx2">
                    <a:lumMod val="50000"/>
                  </a:schemeClr>
                </a:solidFill>
                <a:ea typeface="ＭＳ Ｐゴシック" panose="020B0600070205080204" pitchFamily="34" charset="-128"/>
              </a:rPr>
              <a:t>- Saldos inmovilizados.</a:t>
            </a:r>
          </a:p>
          <a:p>
            <a:pPr defTabSz="457200" eaLnBrk="0" fontAlgn="base" hangingPunct="0">
              <a:spcBef>
                <a:spcPct val="0"/>
              </a:spcBef>
              <a:spcAft>
                <a:spcPct val="0"/>
              </a:spcAft>
            </a:pPr>
            <a:r>
              <a:rPr lang="es-ES" sz="1200" dirty="0">
                <a:solidFill>
                  <a:schemeClr val="tx2">
                    <a:lumMod val="50000"/>
                  </a:schemeClr>
                </a:solidFill>
                <a:ea typeface="ＭＳ Ｐゴシック" panose="020B0600070205080204" pitchFamily="34" charset="-128"/>
              </a:rPr>
              <a:t>- Emisión de vales vistas por instrucción de cliente.</a:t>
            </a:r>
          </a:p>
          <a:p>
            <a:pPr defTabSz="457200" eaLnBrk="0" fontAlgn="base" hangingPunct="0">
              <a:spcBef>
                <a:spcPct val="0"/>
              </a:spcBef>
              <a:spcAft>
                <a:spcPct val="0"/>
              </a:spcAft>
            </a:pPr>
            <a:r>
              <a:rPr lang="es-ES" sz="1200" dirty="0">
                <a:solidFill>
                  <a:schemeClr val="tx2">
                    <a:lumMod val="50000"/>
                  </a:schemeClr>
                </a:solidFill>
                <a:ea typeface="ＭＳ Ｐゴシック" panose="020B0600070205080204" pitchFamily="34" charset="-128"/>
              </a:rPr>
              <a:t>- Emisión de certificados de intereses pagados a cliente  para operación renta.</a:t>
            </a:r>
          </a:p>
          <a:p>
            <a:pPr defTabSz="457200" eaLnBrk="0" fontAlgn="base" hangingPunct="0">
              <a:spcBef>
                <a:spcPct val="0"/>
              </a:spcBef>
              <a:spcAft>
                <a:spcPct val="0"/>
              </a:spcAft>
            </a:pPr>
            <a:r>
              <a:rPr lang="es-ES" sz="1200" dirty="0">
                <a:solidFill>
                  <a:schemeClr val="tx2">
                    <a:lumMod val="50000"/>
                  </a:schemeClr>
                </a:solidFill>
                <a:ea typeface="ＭＳ Ｐゴシック" panose="020B0600070205080204" pitchFamily="34" charset="-128"/>
              </a:rPr>
              <a:t>- Control manual de depósitos a plazo en euros.</a:t>
            </a:r>
          </a:p>
          <a:p>
            <a:pPr marL="171450" indent="-171450" defTabSz="457200" eaLnBrk="0" fontAlgn="base" hangingPunct="0">
              <a:spcBef>
                <a:spcPct val="0"/>
              </a:spcBef>
              <a:spcAft>
                <a:spcPct val="0"/>
              </a:spcAft>
              <a:buFontTx/>
              <a:buChar char="-"/>
            </a:pPr>
            <a:r>
              <a:rPr lang="es-ES" sz="1200" dirty="0" smtClean="0">
                <a:solidFill>
                  <a:schemeClr val="tx2">
                    <a:lumMod val="50000"/>
                  </a:schemeClr>
                </a:solidFill>
                <a:ea typeface="ＭＳ Ｐゴシック" panose="020B0600070205080204" pitchFamily="34" charset="-128"/>
              </a:rPr>
              <a:t>Gestión </a:t>
            </a:r>
            <a:r>
              <a:rPr lang="es-ES" sz="1200" dirty="0">
                <a:solidFill>
                  <a:schemeClr val="tx2">
                    <a:lumMod val="50000"/>
                  </a:schemeClr>
                </a:solidFill>
                <a:ea typeface="ＭＳ Ｐゴシック" panose="020B0600070205080204" pitchFamily="34" charset="-128"/>
              </a:rPr>
              <a:t>y emisión de documentos de captaciones extraviados</a:t>
            </a:r>
            <a:r>
              <a:rPr lang="es-ES" sz="1200" dirty="0" smtClean="0">
                <a:solidFill>
                  <a:schemeClr val="tx2">
                    <a:lumMod val="50000"/>
                  </a:schemeClr>
                </a:solidFill>
                <a:ea typeface="ＭＳ Ｐゴシック" panose="020B0600070205080204" pitchFamily="34" charset="-128"/>
              </a:rPr>
              <a:t>.</a:t>
            </a:r>
          </a:p>
        </p:txBody>
      </p:sp>
      <p:sp>
        <p:nvSpPr>
          <p:cNvPr id="13" name="12 Rectángulo"/>
          <p:cNvSpPr/>
          <p:nvPr/>
        </p:nvSpPr>
        <p:spPr>
          <a:xfrm>
            <a:off x="4963886" y="2060848"/>
            <a:ext cx="4036446" cy="3385542"/>
          </a:xfrm>
          <a:prstGeom prst="rect">
            <a:avLst/>
          </a:prstGeom>
          <a:ln w="12700">
            <a:solidFill>
              <a:schemeClr val="tx1"/>
            </a:solidFill>
          </a:ln>
        </p:spPr>
        <p:txBody>
          <a:bodyPr wrap="square">
            <a:spAutoFit/>
          </a:bodyPr>
          <a:lstStyle/>
          <a:p>
            <a:pPr marL="0" lvl="1" defTabSz="457200" eaLnBrk="0" fontAlgn="base" hangingPunct="0">
              <a:spcBef>
                <a:spcPct val="0"/>
              </a:spcBef>
              <a:spcAft>
                <a:spcPct val="0"/>
              </a:spcAft>
            </a:pPr>
            <a:r>
              <a:rPr lang="es-CL" sz="1400" dirty="0">
                <a:solidFill>
                  <a:schemeClr val="tx2">
                    <a:lumMod val="50000"/>
                  </a:schemeClr>
                </a:solidFill>
                <a:ea typeface="ＭＳ Ｐゴシック" panose="020B0600070205080204" pitchFamily="34" charset="-128"/>
              </a:rPr>
              <a:t>BOLETAS DE GARANTIA </a:t>
            </a:r>
            <a:endParaRPr lang="es-ES" sz="2800" dirty="0">
              <a:solidFill>
                <a:schemeClr val="tx2">
                  <a:lumMod val="50000"/>
                </a:schemeClr>
              </a:solidFill>
              <a:ea typeface="ＭＳ Ｐゴシック" panose="020B0600070205080204" pitchFamily="34" charset="-128"/>
            </a:endParaRPr>
          </a:p>
          <a:p>
            <a:pPr marL="171450" indent="-171450" defTabSz="457200" eaLnBrk="0" fontAlgn="base" hangingPunct="0">
              <a:spcBef>
                <a:spcPct val="0"/>
              </a:spcBef>
              <a:spcAft>
                <a:spcPct val="0"/>
              </a:spcAft>
              <a:buFontTx/>
              <a:buChar char="-"/>
            </a:pPr>
            <a:endParaRPr lang="es-ES" sz="1200" dirty="0">
              <a:solidFill>
                <a:schemeClr val="tx2">
                  <a:lumMod val="50000"/>
                </a:schemeClr>
              </a:solidFill>
              <a:ea typeface="ＭＳ Ｐゴシック" panose="020B0600070205080204" pitchFamily="34" charset="-128"/>
            </a:endParaRPr>
          </a:p>
          <a:p>
            <a:pPr marL="180975" lvl="3" indent="-180975" defTabSz="457200" eaLnBrk="0" fontAlgn="base" hangingPunct="0">
              <a:spcBef>
                <a:spcPct val="0"/>
              </a:spcBef>
              <a:spcAft>
                <a:spcPct val="0"/>
              </a:spcAft>
            </a:pPr>
            <a:r>
              <a:rPr lang="es-ES" dirty="0">
                <a:solidFill>
                  <a:schemeClr val="tx2">
                    <a:lumMod val="50000"/>
                  </a:schemeClr>
                </a:solidFill>
                <a:latin typeface="Arial" pitchFamily="34" charset="0"/>
                <a:ea typeface="ＭＳ Ｐゴシック" panose="020B0600070205080204" pitchFamily="34" charset="-128"/>
                <a:cs typeface="Arial" pitchFamily="34" charset="0"/>
              </a:rPr>
              <a:t>- </a:t>
            </a:r>
            <a:r>
              <a:rPr lang="es-ES" sz="1200" dirty="0">
                <a:solidFill>
                  <a:schemeClr val="tx2">
                    <a:lumMod val="50000"/>
                  </a:schemeClr>
                </a:solidFill>
                <a:ea typeface="ＭＳ Ｐゴシック" panose="020B0600070205080204" pitchFamily="34" charset="-128"/>
              </a:rPr>
              <a:t>Dar de baja Boletas de Garantía en efectivo y con Pagaré.</a:t>
            </a:r>
          </a:p>
          <a:p>
            <a:pPr marL="180975" lvl="3" indent="-180975" defTabSz="457200" eaLnBrk="0" fontAlgn="base" hangingPunct="0">
              <a:spcBef>
                <a:spcPct val="0"/>
              </a:spcBef>
              <a:spcAft>
                <a:spcPct val="0"/>
              </a:spcAft>
            </a:pPr>
            <a:r>
              <a:rPr lang="es-ES" sz="1200" dirty="0">
                <a:solidFill>
                  <a:schemeClr val="tx2">
                    <a:lumMod val="50000"/>
                  </a:schemeClr>
                </a:solidFill>
                <a:ea typeface="ＭＳ Ｐゴシック" panose="020B0600070205080204" pitchFamily="34" charset="-128"/>
              </a:rPr>
              <a:t>- Prórrogas, Reversas y eliminaciones de Boletas de Garantía con Pagaré y efectivo.</a:t>
            </a:r>
          </a:p>
          <a:p>
            <a:pPr marL="180975" lvl="3" indent="-180975" defTabSz="457200" eaLnBrk="0" fontAlgn="base" hangingPunct="0">
              <a:spcBef>
                <a:spcPct val="0"/>
              </a:spcBef>
              <a:spcAft>
                <a:spcPct val="0"/>
              </a:spcAft>
            </a:pPr>
            <a:r>
              <a:rPr lang="es-ES" sz="1200" dirty="0">
                <a:solidFill>
                  <a:schemeClr val="tx2">
                    <a:lumMod val="50000"/>
                  </a:schemeClr>
                </a:solidFill>
                <a:ea typeface="ＭＳ Ｐゴシック" panose="020B0600070205080204" pitchFamily="34" charset="-128"/>
              </a:rPr>
              <a:t>- Emisión de Cartas de Autenticidad de Boletas de Garantías.</a:t>
            </a:r>
          </a:p>
          <a:p>
            <a:pPr marL="180975" lvl="3" indent="-180975" defTabSz="457200" eaLnBrk="0" fontAlgn="base" hangingPunct="0">
              <a:spcBef>
                <a:spcPct val="0"/>
              </a:spcBef>
              <a:spcAft>
                <a:spcPct val="0"/>
              </a:spcAft>
            </a:pPr>
            <a:r>
              <a:rPr lang="es-CL" sz="1200" dirty="0">
                <a:solidFill>
                  <a:schemeClr val="tx2">
                    <a:lumMod val="50000"/>
                  </a:schemeClr>
                </a:solidFill>
                <a:ea typeface="ＭＳ Ｐゴシック" panose="020B0600070205080204" pitchFamily="34" charset="-128"/>
              </a:rPr>
              <a:t>- Revisión de diferencias entre Boletas y Créditos y gestión de regularización</a:t>
            </a:r>
          </a:p>
          <a:p>
            <a:pPr marL="0" lvl="3" defTabSz="457200" eaLnBrk="0" fontAlgn="base" hangingPunct="0">
              <a:spcBef>
                <a:spcPct val="0"/>
              </a:spcBef>
              <a:spcAft>
                <a:spcPct val="0"/>
              </a:spcAft>
            </a:pPr>
            <a:r>
              <a:rPr lang="es-CL" sz="1200" dirty="0">
                <a:solidFill>
                  <a:schemeClr val="tx2">
                    <a:lumMod val="50000"/>
                  </a:schemeClr>
                </a:solidFill>
                <a:ea typeface="ＭＳ Ｐゴシック" panose="020B0600070205080204" pitchFamily="34" charset="-128"/>
              </a:rPr>
              <a:t>- Soporte a Oficinas</a:t>
            </a:r>
          </a:p>
          <a:p>
            <a:pPr marL="180975" lvl="3" indent="-180975" defTabSz="457200" eaLnBrk="0" fontAlgn="base" hangingPunct="0">
              <a:spcBef>
                <a:spcPct val="0"/>
              </a:spcBef>
              <a:spcAft>
                <a:spcPct val="0"/>
              </a:spcAft>
              <a:buFontTx/>
              <a:buChar char="-"/>
            </a:pPr>
            <a:endParaRPr lang="es-CL" sz="1200" dirty="0">
              <a:solidFill>
                <a:schemeClr val="tx2">
                  <a:lumMod val="50000"/>
                </a:schemeClr>
              </a:solidFill>
              <a:ea typeface="ＭＳ Ｐゴシック" panose="020B0600070205080204" pitchFamily="34" charset="-128"/>
            </a:endParaRPr>
          </a:p>
          <a:p>
            <a:pPr marL="0" lvl="1" defTabSz="457200" eaLnBrk="0" fontAlgn="base" hangingPunct="0">
              <a:spcBef>
                <a:spcPct val="0"/>
              </a:spcBef>
              <a:spcAft>
                <a:spcPct val="0"/>
              </a:spcAft>
            </a:pPr>
            <a:r>
              <a:rPr lang="es-CL" sz="1400" dirty="0">
                <a:solidFill>
                  <a:schemeClr val="tx2">
                    <a:lumMod val="50000"/>
                  </a:schemeClr>
                </a:solidFill>
                <a:ea typeface="ＭＳ Ｐゴシック" panose="020B0600070205080204" pitchFamily="34" charset="-128"/>
              </a:rPr>
              <a:t>AHORRO </a:t>
            </a:r>
            <a:endParaRPr lang="es-ES" sz="2800" dirty="0">
              <a:solidFill>
                <a:schemeClr val="tx2">
                  <a:lumMod val="50000"/>
                </a:schemeClr>
              </a:solidFill>
              <a:ea typeface="ＭＳ Ｐゴシック" panose="020B0600070205080204" pitchFamily="34" charset="-128"/>
            </a:endParaRPr>
          </a:p>
          <a:p>
            <a:pPr marL="180975" lvl="3" indent="-180975" defTabSz="457200" eaLnBrk="0" fontAlgn="base" hangingPunct="0">
              <a:spcBef>
                <a:spcPct val="0"/>
              </a:spcBef>
              <a:spcAft>
                <a:spcPct val="0"/>
              </a:spcAft>
              <a:buFontTx/>
              <a:buChar char="-"/>
            </a:pPr>
            <a:r>
              <a:rPr lang="es-ES" sz="1200" dirty="0">
                <a:solidFill>
                  <a:schemeClr val="tx2">
                    <a:lumMod val="50000"/>
                  </a:schemeClr>
                </a:solidFill>
                <a:ea typeface="ＭＳ Ｐゴシック" panose="020B0600070205080204" pitchFamily="34" charset="-128"/>
              </a:rPr>
              <a:t>Ingreso de cargos, abonos por correcciones en cuentas de ahorro Banco.</a:t>
            </a:r>
          </a:p>
          <a:p>
            <a:pPr marL="180975" lvl="3" indent="-180975" defTabSz="457200" eaLnBrk="0" fontAlgn="base" hangingPunct="0">
              <a:spcBef>
                <a:spcPct val="0"/>
              </a:spcBef>
              <a:spcAft>
                <a:spcPct val="0"/>
              </a:spcAft>
              <a:buFontTx/>
              <a:buChar char="-"/>
            </a:pPr>
            <a:r>
              <a:rPr lang="es-ES" sz="1200" dirty="0">
                <a:solidFill>
                  <a:schemeClr val="tx2">
                    <a:lumMod val="50000"/>
                  </a:schemeClr>
                </a:solidFill>
                <a:ea typeface="ＭＳ Ｐゴシック" panose="020B0600070205080204" pitchFamily="34" charset="-128"/>
              </a:rPr>
              <a:t>Generación de informes mensuales para SBIF, por cuentas de ahorro APV.</a:t>
            </a:r>
          </a:p>
          <a:p>
            <a:pPr marL="180975" lvl="3" indent="-180975" defTabSz="457200" eaLnBrk="0" fontAlgn="base" hangingPunct="0">
              <a:spcBef>
                <a:spcPct val="0"/>
              </a:spcBef>
              <a:spcAft>
                <a:spcPct val="0"/>
              </a:spcAft>
              <a:buFontTx/>
              <a:buChar char="-"/>
            </a:pPr>
            <a:r>
              <a:rPr lang="es-ES" sz="1200" dirty="0">
                <a:solidFill>
                  <a:schemeClr val="tx2">
                    <a:lumMod val="50000"/>
                  </a:schemeClr>
                </a:solidFill>
                <a:ea typeface="ＭＳ Ｐゴシック" panose="020B0600070205080204" pitchFamily="34" charset="-128"/>
              </a:rPr>
              <a:t>Control mensual del pago de intereses y reajustes.</a:t>
            </a:r>
          </a:p>
          <a:p>
            <a:pPr marL="180975" lvl="3" indent="-180975" defTabSz="457200" eaLnBrk="0" fontAlgn="base" hangingPunct="0">
              <a:spcBef>
                <a:spcPct val="0"/>
              </a:spcBef>
              <a:spcAft>
                <a:spcPct val="0"/>
              </a:spcAft>
              <a:buFontTx/>
              <a:buChar char="-"/>
            </a:pPr>
            <a:r>
              <a:rPr lang="es-ES" sz="1200" dirty="0">
                <a:solidFill>
                  <a:schemeClr val="tx2">
                    <a:lumMod val="50000"/>
                  </a:schemeClr>
                </a:solidFill>
                <a:ea typeface="ＭＳ Ｐゴシック" panose="020B0600070205080204" pitchFamily="34" charset="-128"/>
              </a:rPr>
              <a:t>Calculo manual de intereses y reajustes</a:t>
            </a:r>
            <a:r>
              <a:rPr lang="es-ES" sz="1200" dirty="0" smtClean="0">
                <a:solidFill>
                  <a:schemeClr val="tx2">
                    <a:lumMod val="50000"/>
                  </a:schemeClr>
                </a:solidFill>
                <a:ea typeface="ＭＳ Ｐゴシック" panose="020B0600070205080204" pitchFamily="34" charset="-128"/>
              </a:rPr>
              <a:t>.</a:t>
            </a:r>
            <a:endParaRPr lang="es-ES" sz="1200" dirty="0">
              <a:solidFill>
                <a:schemeClr val="tx2">
                  <a:lumMod val="50000"/>
                </a:schemeClr>
              </a:solidFill>
              <a:ea typeface="ＭＳ Ｐゴシック" panose="020B0600070205080204" pitchFamily="34" charset="-128"/>
            </a:endParaRPr>
          </a:p>
        </p:txBody>
      </p:sp>
      <p:pic>
        <p:nvPicPr>
          <p:cNvPr id="8" name="Picture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3887" y="5384800"/>
            <a:ext cx="4036446" cy="1092200"/>
          </a:xfrm>
          <a:prstGeom prst="rect">
            <a:avLst/>
          </a:prstGeom>
          <a:solidFill>
            <a:schemeClr val="tx2">
              <a:lumMod val="20000"/>
              <a:lumOff val="80000"/>
            </a:schemeClr>
          </a:solidFill>
          <a:ln>
            <a:noFill/>
          </a:ln>
          <a:effectLst/>
        </p:spPr>
      </p:pic>
    </p:spTree>
    <p:extLst>
      <p:ext uri="{BB962C8B-B14F-4D97-AF65-F5344CB8AC3E}">
        <p14:creationId xmlns:p14="http://schemas.microsoft.com/office/powerpoint/2010/main" val="2229356923"/>
      </p:ext>
    </p:extLst>
  </p:cSld>
  <p:clrMapOvr>
    <a:masterClrMapping/>
  </p:clrMapOvr>
  <p:transition spd="slow">
    <p:cove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sz="2400" b="1" i="1" dirty="0"/>
              <a:t>Qué Hacemos </a:t>
            </a:r>
            <a:r>
              <a:rPr lang="es-CL" sz="2400" b="1" i="1" dirty="0" smtClean="0"/>
              <a:t>en la Sección </a:t>
            </a:r>
            <a:r>
              <a:rPr lang="es-CL" sz="2400" b="1" i="1" dirty="0"/>
              <a:t>Canje</a:t>
            </a:r>
          </a:p>
        </p:txBody>
      </p:sp>
      <p:sp>
        <p:nvSpPr>
          <p:cNvPr id="4" name="3 Rectángulo"/>
          <p:cNvSpPr/>
          <p:nvPr/>
        </p:nvSpPr>
        <p:spPr>
          <a:xfrm>
            <a:off x="212114" y="2073037"/>
            <a:ext cx="8464342" cy="2523768"/>
          </a:xfrm>
          <a:prstGeom prst="rect">
            <a:avLst/>
          </a:prstGeom>
        </p:spPr>
        <p:txBody>
          <a:bodyPr wrap="square">
            <a:spAutoFit/>
          </a:bodyPr>
          <a:lstStyle/>
          <a:p>
            <a:pPr marL="285750" indent="-285750" algn="just" eaLnBrk="0" fontAlgn="base" hangingPunct="0">
              <a:spcBef>
                <a:spcPct val="0"/>
              </a:spcBef>
              <a:spcAft>
                <a:spcPct val="0"/>
              </a:spcAft>
              <a:buFont typeface="Wingdings" panose="05000000000000000000" pitchFamily="2" charset="2"/>
              <a:buChar char="§"/>
            </a:pPr>
            <a:r>
              <a:rPr lang="es-CL" sz="1400" dirty="0" smtClean="0">
                <a:solidFill>
                  <a:srgbClr val="4F81BD">
                    <a:lumMod val="50000"/>
                  </a:srgbClr>
                </a:solidFill>
              </a:rPr>
              <a:t>Controla </a:t>
            </a:r>
            <a:r>
              <a:rPr lang="es-CL" sz="1400" dirty="0">
                <a:solidFill>
                  <a:srgbClr val="4F81BD">
                    <a:lumMod val="50000"/>
                  </a:srgbClr>
                </a:solidFill>
              </a:rPr>
              <a:t>el proceso de Canje interbancario de documentos que se realiza a nivel nacional con la empresa proveedora de servicio SERVIBANCA.</a:t>
            </a:r>
          </a:p>
          <a:p>
            <a:pPr marL="171450" indent="-171450" algn="just" eaLnBrk="0" fontAlgn="base" hangingPunct="0">
              <a:spcBef>
                <a:spcPct val="0"/>
              </a:spcBef>
              <a:spcAft>
                <a:spcPct val="0"/>
              </a:spcAft>
              <a:buFont typeface="Wingdings" panose="05000000000000000000" pitchFamily="2" charset="2"/>
              <a:buChar char="§"/>
            </a:pPr>
            <a:endParaRPr lang="es-CL" sz="600" dirty="0">
              <a:solidFill>
                <a:srgbClr val="4F81BD">
                  <a:lumMod val="50000"/>
                </a:srgbClr>
              </a:solidFill>
            </a:endParaRPr>
          </a:p>
          <a:p>
            <a:pPr marL="285750" indent="-285750" algn="just" eaLnBrk="0" fontAlgn="base" hangingPunct="0">
              <a:spcBef>
                <a:spcPct val="0"/>
              </a:spcBef>
              <a:spcAft>
                <a:spcPct val="0"/>
              </a:spcAft>
              <a:buFont typeface="Wingdings" panose="05000000000000000000" pitchFamily="2" charset="2"/>
              <a:buChar char="§"/>
            </a:pPr>
            <a:r>
              <a:rPr lang="es-CL" sz="1400" dirty="0" smtClean="0">
                <a:solidFill>
                  <a:srgbClr val="4F81BD">
                    <a:lumMod val="50000"/>
                  </a:srgbClr>
                </a:solidFill>
              </a:rPr>
              <a:t>Se </a:t>
            </a:r>
            <a:r>
              <a:rPr lang="es-CL" sz="1400" dirty="0">
                <a:solidFill>
                  <a:srgbClr val="4F81BD">
                    <a:lumMod val="50000"/>
                  </a:srgbClr>
                </a:solidFill>
              </a:rPr>
              <a:t>ejecutan los protestos de cheques de clientes Banco instruidos por los Ejecutivos, los rechazados por causales de forma y los rechazados por el sistema. Esto a nivel Metropolitano.</a:t>
            </a:r>
          </a:p>
          <a:p>
            <a:pPr marL="171450" indent="-171450" algn="just" eaLnBrk="0" fontAlgn="base" hangingPunct="0">
              <a:spcBef>
                <a:spcPct val="0"/>
              </a:spcBef>
              <a:spcAft>
                <a:spcPct val="0"/>
              </a:spcAft>
              <a:buFont typeface="Wingdings" panose="05000000000000000000" pitchFamily="2" charset="2"/>
              <a:buChar char="§"/>
            </a:pPr>
            <a:endParaRPr lang="es-CL" sz="600" dirty="0">
              <a:solidFill>
                <a:srgbClr val="4F81BD">
                  <a:lumMod val="50000"/>
                </a:srgbClr>
              </a:solidFill>
            </a:endParaRPr>
          </a:p>
          <a:p>
            <a:pPr marL="285750" indent="-285750" algn="just" eaLnBrk="0" fontAlgn="base" hangingPunct="0">
              <a:spcBef>
                <a:spcPct val="0"/>
              </a:spcBef>
              <a:spcAft>
                <a:spcPct val="0"/>
              </a:spcAft>
              <a:buFont typeface="Wingdings" panose="05000000000000000000" pitchFamily="2" charset="2"/>
              <a:buChar char="§"/>
            </a:pPr>
            <a:r>
              <a:rPr lang="es-CL" sz="1400" dirty="0" smtClean="0">
                <a:solidFill>
                  <a:srgbClr val="4F81BD">
                    <a:lumMod val="50000"/>
                  </a:srgbClr>
                </a:solidFill>
              </a:rPr>
              <a:t>Se </a:t>
            </a:r>
            <a:r>
              <a:rPr lang="es-CL" sz="1400" dirty="0">
                <a:solidFill>
                  <a:srgbClr val="4F81BD">
                    <a:lumMod val="50000"/>
                  </a:srgbClr>
                </a:solidFill>
              </a:rPr>
              <a:t>digitan los cheques devueltos protestados por otros bancos como cargos en las cuentas de depósitos y se distribuyen los cheques físicos  a las sucursales de las cuentas.</a:t>
            </a:r>
          </a:p>
          <a:p>
            <a:pPr marL="171450" indent="-171450" algn="just" eaLnBrk="0" fontAlgn="base" hangingPunct="0">
              <a:spcBef>
                <a:spcPct val="0"/>
              </a:spcBef>
              <a:spcAft>
                <a:spcPct val="0"/>
              </a:spcAft>
              <a:buFont typeface="Wingdings" panose="05000000000000000000" pitchFamily="2" charset="2"/>
              <a:buChar char="§"/>
            </a:pPr>
            <a:endParaRPr lang="es-CL" sz="600" b="1" cap="small" dirty="0">
              <a:solidFill>
                <a:srgbClr val="4F81BD">
                  <a:lumMod val="50000"/>
                </a:srgbClr>
              </a:solidFill>
            </a:endParaRPr>
          </a:p>
          <a:p>
            <a:pPr marL="285750" indent="-285750" algn="just" eaLnBrk="0" fontAlgn="base" hangingPunct="0">
              <a:spcBef>
                <a:spcPct val="0"/>
              </a:spcBef>
              <a:spcAft>
                <a:spcPct val="0"/>
              </a:spcAft>
              <a:buFont typeface="Wingdings" panose="05000000000000000000" pitchFamily="2" charset="2"/>
              <a:buChar char="§"/>
            </a:pPr>
            <a:r>
              <a:rPr lang="es-CL" sz="1400" dirty="0" smtClean="0">
                <a:solidFill>
                  <a:srgbClr val="4F81BD">
                    <a:lumMod val="50000"/>
                  </a:srgbClr>
                </a:solidFill>
              </a:rPr>
              <a:t>El </a:t>
            </a:r>
            <a:r>
              <a:rPr lang="es-CL" sz="1400" dirty="0">
                <a:solidFill>
                  <a:srgbClr val="4F81BD">
                    <a:lumMod val="50000"/>
                  </a:srgbClr>
                </a:solidFill>
              </a:rPr>
              <a:t>intercambio de los documentos físicos, para su cobro,  se realizan a través de las reuniones  entre bancos  llamadas de cámaras de compensación.   Como respaldo de cada documento cobrado los bancos, en forma paralela, nos  intercambiamos archivos  que contienen </a:t>
            </a:r>
            <a:r>
              <a:rPr lang="es-CL" sz="1400" dirty="0">
                <a:solidFill>
                  <a:srgbClr val="4F81BD">
                    <a:lumMod val="50000"/>
                  </a:srgbClr>
                </a:solidFill>
                <a:ea typeface="ＭＳ Ｐゴシック" panose="020B0600070205080204" pitchFamily="34" charset="-128"/>
              </a:rPr>
              <a:t>a nivel nacional </a:t>
            </a:r>
            <a:r>
              <a:rPr lang="es-CL" sz="1400" dirty="0">
                <a:solidFill>
                  <a:srgbClr val="4F81BD">
                    <a:lumMod val="50000"/>
                  </a:srgbClr>
                </a:solidFill>
              </a:rPr>
              <a:t>el detalle de cada documento, bajo el modelo de Canje Electrónico. </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445" y="1113202"/>
            <a:ext cx="7963003"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7 Objeto"/>
          <p:cNvGraphicFramePr>
            <a:graphicFrameLocks noChangeAspect="1"/>
          </p:cNvGraphicFramePr>
          <p:nvPr>
            <p:extLst>
              <p:ext uri="{D42A27DB-BD31-4B8C-83A1-F6EECF244321}">
                <p14:modId xmlns:p14="http://schemas.microsoft.com/office/powerpoint/2010/main" val="283025337"/>
              </p:ext>
            </p:extLst>
          </p:nvPr>
        </p:nvGraphicFramePr>
        <p:xfrm>
          <a:off x="641445" y="650168"/>
          <a:ext cx="7963003" cy="390525"/>
        </p:xfrm>
        <a:graphic>
          <a:graphicData uri="http://schemas.openxmlformats.org/presentationml/2006/ole">
            <mc:AlternateContent xmlns:mc="http://schemas.openxmlformats.org/markup-compatibility/2006">
              <mc:Choice xmlns:v="urn:schemas-microsoft-com:vml" Requires="v">
                <p:oleObj spid="_x0000_s3096" name="Hoja de cálculo binaria" r:id="rId4" imgW="6410408" imgH="390401" progId="Excel.SheetBinaryMacroEnabled.12">
                  <p:embed/>
                </p:oleObj>
              </mc:Choice>
              <mc:Fallback>
                <p:oleObj name="Hoja de cálculo binaria" r:id="rId4" imgW="6410408" imgH="390401" progId="Excel.SheetBinaryMacroEnabled.12">
                  <p:embed/>
                  <p:pic>
                    <p:nvPicPr>
                      <p:cNvPr id="0" name=""/>
                      <p:cNvPicPr/>
                      <p:nvPr/>
                    </p:nvPicPr>
                    <p:blipFill>
                      <a:blip r:embed="rId5"/>
                      <a:stretch>
                        <a:fillRect/>
                      </a:stretch>
                    </p:blipFill>
                    <p:spPr>
                      <a:xfrm>
                        <a:off x="641445" y="650168"/>
                        <a:ext cx="7963003" cy="390525"/>
                      </a:xfrm>
                      <a:prstGeom prst="rect">
                        <a:avLst/>
                      </a:prstGeom>
                    </p:spPr>
                  </p:pic>
                </p:oleObj>
              </mc:Fallback>
            </mc:AlternateContent>
          </a:graphicData>
        </a:graphic>
      </p:graphicFrame>
      <p:sp>
        <p:nvSpPr>
          <p:cNvPr id="9" name="8 CuadroTexto"/>
          <p:cNvSpPr txBox="1"/>
          <p:nvPr/>
        </p:nvSpPr>
        <p:spPr>
          <a:xfrm>
            <a:off x="6012160" y="4509120"/>
            <a:ext cx="3096344" cy="1815882"/>
          </a:xfrm>
          <a:prstGeom prst="rect">
            <a:avLst/>
          </a:prstGeom>
          <a:solidFill>
            <a:schemeClr val="tx2">
              <a:lumMod val="20000"/>
              <a:lumOff val="80000"/>
            </a:schemeClr>
          </a:solidFill>
        </p:spPr>
        <p:txBody>
          <a:bodyPr wrap="square" rtlCol="0">
            <a:spAutoFit/>
          </a:bodyPr>
          <a:lstStyle/>
          <a:p>
            <a:pPr defTabSz="457200" eaLnBrk="0" fontAlgn="base" hangingPunct="0">
              <a:spcBef>
                <a:spcPct val="0"/>
              </a:spcBef>
              <a:spcAft>
                <a:spcPct val="0"/>
              </a:spcAft>
            </a:pPr>
            <a:r>
              <a:rPr lang="es-ES" sz="1400" b="1" dirty="0">
                <a:solidFill>
                  <a:srgbClr val="000080"/>
                </a:solidFill>
                <a:ea typeface="ＭＳ Ｐゴシック" panose="020B0600070205080204" pitchFamily="34" charset="-128"/>
              </a:rPr>
              <a:t>NORMATIVAS POR PUBLICARSE</a:t>
            </a:r>
          </a:p>
          <a:p>
            <a:pPr marL="171450" indent="-171450" defTabSz="457200" eaLnBrk="0" fontAlgn="base" hangingPunct="0">
              <a:spcBef>
                <a:spcPct val="0"/>
              </a:spcBef>
              <a:spcAft>
                <a:spcPct val="0"/>
              </a:spcAft>
              <a:buFontTx/>
              <a:buChar char="-"/>
            </a:pPr>
            <a:r>
              <a:rPr lang="es-ES" sz="1400" dirty="0">
                <a:solidFill>
                  <a:srgbClr val="000080"/>
                </a:solidFill>
                <a:ea typeface="ＭＳ Ｐゴシック" panose="020B0600070205080204" pitchFamily="34" charset="-128"/>
              </a:rPr>
              <a:t>Nuevo cheque standard  amigable a la imagen.</a:t>
            </a:r>
          </a:p>
          <a:p>
            <a:pPr marL="171450" indent="-171450" defTabSz="457200" eaLnBrk="0" fontAlgn="base" hangingPunct="0">
              <a:spcBef>
                <a:spcPct val="0"/>
              </a:spcBef>
              <a:spcAft>
                <a:spcPct val="0"/>
              </a:spcAft>
              <a:buFontTx/>
              <a:buChar char="-"/>
            </a:pPr>
            <a:r>
              <a:rPr lang="es-ES" sz="1400" dirty="0">
                <a:solidFill>
                  <a:srgbClr val="000080"/>
                </a:solidFill>
                <a:ea typeface="ＭＳ Ｐゴシック" panose="020B0600070205080204" pitchFamily="34" charset="-128"/>
              </a:rPr>
              <a:t>Canje con imágenes para truncamiento.</a:t>
            </a:r>
          </a:p>
          <a:p>
            <a:pPr marL="171450" indent="-171450" defTabSz="457200" eaLnBrk="0" fontAlgn="base" hangingPunct="0">
              <a:spcBef>
                <a:spcPct val="0"/>
              </a:spcBef>
              <a:spcAft>
                <a:spcPct val="0"/>
              </a:spcAft>
              <a:buFontTx/>
              <a:buChar char="-"/>
            </a:pPr>
            <a:r>
              <a:rPr lang="es-ES" sz="1400" dirty="0">
                <a:solidFill>
                  <a:srgbClr val="000080"/>
                </a:solidFill>
                <a:ea typeface="ＭＳ Ｐゴシック" panose="020B0600070205080204" pitchFamily="34" charset="-128"/>
              </a:rPr>
              <a:t>Adelantar horario de entrega de Protestos desde las 11:30 a las 07:30 </a:t>
            </a:r>
            <a:r>
              <a:rPr lang="es-ES" sz="1400" dirty="0" smtClean="0">
                <a:solidFill>
                  <a:srgbClr val="000080"/>
                </a:solidFill>
                <a:ea typeface="ＭＳ Ｐゴシック" panose="020B0600070205080204" pitchFamily="34" charset="-128"/>
              </a:rPr>
              <a:t>horas.</a:t>
            </a:r>
            <a:r>
              <a:rPr lang="es-ES" sz="1400" dirty="0" smtClean="0">
                <a:solidFill>
                  <a:prstClr val="black"/>
                </a:solidFill>
                <a:ea typeface="ＭＳ Ｐゴシック" panose="020B0600070205080204" pitchFamily="34" charset="-128"/>
              </a:rPr>
              <a:t> </a:t>
            </a:r>
            <a:endParaRPr lang="es-ES" sz="1400" dirty="0">
              <a:solidFill>
                <a:prstClr val="black"/>
              </a:solidFill>
              <a:ea typeface="ＭＳ Ｐゴシック" panose="020B0600070205080204" pitchFamily="34" charset="-128"/>
            </a:endParaRPr>
          </a:p>
        </p:txBody>
      </p:sp>
      <p:sp>
        <p:nvSpPr>
          <p:cNvPr id="3" name="2 Rectángulo"/>
          <p:cNvSpPr/>
          <p:nvPr/>
        </p:nvSpPr>
        <p:spPr>
          <a:xfrm>
            <a:off x="122954" y="4600049"/>
            <a:ext cx="5961214" cy="1600438"/>
          </a:xfrm>
          <a:prstGeom prst="rect">
            <a:avLst/>
          </a:prstGeom>
        </p:spPr>
        <p:txBody>
          <a:bodyPr wrap="square">
            <a:spAutoFit/>
          </a:bodyPr>
          <a:lstStyle/>
          <a:p>
            <a:pPr algn="just" eaLnBrk="0" fontAlgn="base" hangingPunct="0">
              <a:spcBef>
                <a:spcPct val="0"/>
              </a:spcBef>
              <a:spcAft>
                <a:spcPct val="0"/>
              </a:spcAft>
            </a:pPr>
            <a:r>
              <a:rPr lang="es-CL" sz="1400" b="1" dirty="0" smtClean="0">
                <a:solidFill>
                  <a:srgbClr val="4F81BD">
                    <a:lumMod val="50000"/>
                  </a:srgbClr>
                </a:solidFill>
              </a:rPr>
              <a:t>INTERFACES DE IDA Y VUELTA EN </a:t>
            </a:r>
            <a:r>
              <a:rPr lang="es-CL" sz="1400" b="1" dirty="0" smtClean="0">
                <a:solidFill>
                  <a:srgbClr val="4F81BD">
                    <a:lumMod val="50000"/>
                  </a:srgbClr>
                </a:solidFill>
                <a:ea typeface="ＭＳ Ｐゴシック" panose="020B0600070205080204" pitchFamily="34" charset="-128"/>
              </a:rPr>
              <a:t>CANJE ELECTRONICO</a:t>
            </a:r>
            <a:r>
              <a:rPr lang="es-CL" sz="1400" b="1" dirty="0" smtClean="0">
                <a:solidFill>
                  <a:srgbClr val="4F81BD">
                    <a:lumMod val="50000"/>
                  </a:srgbClr>
                </a:solidFill>
              </a:rPr>
              <a:t> (hacia y desde SINACOFI</a:t>
            </a:r>
            <a:r>
              <a:rPr lang="es-CL" sz="1400" dirty="0" smtClean="0">
                <a:solidFill>
                  <a:srgbClr val="4F81BD">
                    <a:lumMod val="50000"/>
                  </a:srgbClr>
                </a:solidFill>
              </a:rPr>
              <a:t>)</a:t>
            </a:r>
          </a:p>
          <a:p>
            <a:pPr marL="285750" indent="-285750" algn="just" eaLnBrk="0" fontAlgn="base" hangingPunct="0">
              <a:spcBef>
                <a:spcPct val="0"/>
              </a:spcBef>
              <a:spcAft>
                <a:spcPct val="0"/>
              </a:spcAft>
              <a:buFont typeface="Wingdings" panose="05000000000000000000" pitchFamily="2" charset="2"/>
              <a:buChar char="§"/>
            </a:pPr>
            <a:r>
              <a:rPr lang="es-CL" sz="1400" dirty="0" smtClean="0">
                <a:solidFill>
                  <a:srgbClr val="4F81BD">
                    <a:lumMod val="50000"/>
                  </a:srgbClr>
                </a:solidFill>
              </a:rPr>
              <a:t> 20:00 Canje Enviado / 21:00 Canje Recibido  </a:t>
            </a:r>
          </a:p>
          <a:p>
            <a:pPr marL="285750" indent="-285750" algn="just" eaLnBrk="0" fontAlgn="base" hangingPunct="0">
              <a:spcBef>
                <a:spcPct val="0"/>
              </a:spcBef>
              <a:spcAft>
                <a:spcPct val="0"/>
              </a:spcAft>
              <a:buFont typeface="Wingdings" panose="05000000000000000000" pitchFamily="2" charset="2"/>
              <a:buChar char="§"/>
            </a:pPr>
            <a:r>
              <a:rPr lang="es-CL" sz="1400" dirty="0" smtClean="0">
                <a:solidFill>
                  <a:srgbClr val="4F81BD">
                    <a:lumMod val="50000"/>
                  </a:srgbClr>
                </a:solidFill>
              </a:rPr>
              <a:t> 07:30 Devoluciones potenciales/ 09:00 Liberación Temprana de Fondos</a:t>
            </a:r>
          </a:p>
          <a:p>
            <a:pPr marL="285750" indent="-285750" algn="just" eaLnBrk="0" fontAlgn="base" hangingPunct="0">
              <a:spcBef>
                <a:spcPct val="0"/>
              </a:spcBef>
              <a:spcAft>
                <a:spcPct val="0"/>
              </a:spcAft>
              <a:buFont typeface="Wingdings" panose="05000000000000000000" pitchFamily="2" charset="2"/>
              <a:buChar char="§"/>
            </a:pPr>
            <a:r>
              <a:rPr lang="es-CL" sz="1400" dirty="0" smtClean="0">
                <a:solidFill>
                  <a:srgbClr val="4F81BD">
                    <a:lumMod val="50000"/>
                  </a:srgbClr>
                </a:solidFill>
              </a:rPr>
              <a:t> 11:30 Protestos / 12:00 Devoluciones de documentos </a:t>
            </a:r>
          </a:p>
          <a:p>
            <a:pPr marL="285750" indent="-285750" algn="just" eaLnBrk="0" fontAlgn="base" hangingPunct="0">
              <a:spcBef>
                <a:spcPct val="0"/>
              </a:spcBef>
              <a:spcAft>
                <a:spcPct val="0"/>
              </a:spcAft>
              <a:buFont typeface="Wingdings" panose="05000000000000000000" pitchFamily="2" charset="2"/>
              <a:buChar char="§"/>
            </a:pPr>
            <a:r>
              <a:rPr lang="es-CL" sz="1400" dirty="0" smtClean="0">
                <a:solidFill>
                  <a:srgbClr val="4F81BD">
                    <a:lumMod val="50000"/>
                  </a:srgbClr>
                </a:solidFill>
              </a:rPr>
              <a:t> Actualmente estamos en un Piloto del Canje con imágenes en Valparaíso, proyecto de la industria</a:t>
            </a:r>
            <a:endParaRPr lang="es-CL" sz="1400" dirty="0">
              <a:solidFill>
                <a:srgbClr val="4F81BD">
                  <a:lumMod val="50000"/>
                </a:srgbClr>
              </a:solidFill>
            </a:endParaRPr>
          </a:p>
        </p:txBody>
      </p:sp>
    </p:spTree>
    <p:extLst>
      <p:ext uri="{BB962C8B-B14F-4D97-AF65-F5344CB8AC3E}">
        <p14:creationId xmlns:p14="http://schemas.microsoft.com/office/powerpoint/2010/main" val="2533003523"/>
      </p:ext>
    </p:extLst>
  </p:cSld>
  <p:clrMapOvr>
    <a:masterClrMapping/>
  </p:clrMapOvr>
  <p:transition spd="slow">
    <p:cove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sz="2800" b="1" i="1" dirty="0" smtClean="0"/>
              <a:t>Qué Hacemos en Sección Convenios de Empresas</a:t>
            </a:r>
            <a:endParaRPr lang="es-CL" sz="2800" dirty="0"/>
          </a:p>
        </p:txBody>
      </p:sp>
      <p:sp>
        <p:nvSpPr>
          <p:cNvPr id="5" name="4 Rectángulo"/>
          <p:cNvSpPr/>
          <p:nvPr/>
        </p:nvSpPr>
        <p:spPr>
          <a:xfrm>
            <a:off x="609600" y="2204864"/>
            <a:ext cx="7401140" cy="1384995"/>
          </a:xfrm>
          <a:prstGeom prst="rect">
            <a:avLst/>
          </a:prstGeom>
        </p:spPr>
        <p:txBody>
          <a:bodyPr wrap="square">
            <a:spAutoFit/>
          </a:bodyPr>
          <a:lstStyle/>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Implementa los convenios de abonos de remuneraciones, controla la mantención y cobro de comisiones del servicio a las Empresas.  Activa y controla el proceso masivo de aperturas de cuentas vistas del Banco CrediChile y Cuenta Fácil Banco de Chile. </a:t>
            </a:r>
          </a:p>
          <a:p>
            <a:pPr defTabSz="457200" eaLnBrk="0" fontAlgn="base" hangingPunct="0">
              <a:spcBef>
                <a:spcPct val="0"/>
              </a:spcBef>
              <a:spcAft>
                <a:spcPct val="0"/>
              </a:spcAft>
            </a:pPr>
            <a:endParaRPr lang="es-ES" sz="1400" dirty="0">
              <a:solidFill>
                <a:schemeClr val="tx2">
                  <a:lumMod val="50000"/>
                </a:schemeClr>
              </a:solidFill>
              <a:ea typeface="ＭＳ Ｐゴシック" panose="020B0600070205080204" pitchFamily="34" charset="-128"/>
            </a:endParaRP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Aplica los pagos de cuotas de créditos del tipo descuentos por planilla y  además  realiza de la mantención de los convenios asociados.</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100138"/>
            <a:ext cx="792088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5 Objeto"/>
          <p:cNvGraphicFramePr>
            <a:graphicFrameLocks noChangeAspect="1"/>
          </p:cNvGraphicFramePr>
          <p:nvPr>
            <p:extLst>
              <p:ext uri="{D42A27DB-BD31-4B8C-83A1-F6EECF244321}">
                <p14:modId xmlns:p14="http://schemas.microsoft.com/office/powerpoint/2010/main" val="1098847042"/>
              </p:ext>
            </p:extLst>
          </p:nvPr>
        </p:nvGraphicFramePr>
        <p:xfrm>
          <a:off x="530027" y="636588"/>
          <a:ext cx="7920880" cy="390525"/>
        </p:xfrm>
        <a:graphic>
          <a:graphicData uri="http://schemas.openxmlformats.org/presentationml/2006/ole">
            <mc:AlternateContent xmlns:mc="http://schemas.openxmlformats.org/markup-compatibility/2006">
              <mc:Choice xmlns:v="urn:schemas-microsoft-com:vml" Requires="v">
                <p:oleObj spid="_x0000_s4120" name="Hoja de cálculo binaria" r:id="rId4" imgW="6410408" imgH="390401" progId="Excel.SheetBinaryMacroEnabled.12">
                  <p:embed/>
                </p:oleObj>
              </mc:Choice>
              <mc:Fallback>
                <p:oleObj name="Hoja de cálculo binaria" r:id="rId4" imgW="6410408" imgH="390401" progId="Excel.SheetBinaryMacroEnabled.12">
                  <p:embed/>
                  <p:pic>
                    <p:nvPicPr>
                      <p:cNvPr id="0" name=""/>
                      <p:cNvPicPr/>
                      <p:nvPr/>
                    </p:nvPicPr>
                    <p:blipFill>
                      <a:blip r:embed="rId5"/>
                      <a:stretch>
                        <a:fillRect/>
                      </a:stretch>
                    </p:blipFill>
                    <p:spPr>
                      <a:xfrm>
                        <a:off x="530027" y="636588"/>
                        <a:ext cx="7920880" cy="390525"/>
                      </a:xfrm>
                      <a:prstGeom prst="rect">
                        <a:avLst/>
                      </a:prstGeom>
                    </p:spPr>
                  </p:pic>
                </p:oleObj>
              </mc:Fallback>
            </mc:AlternateContent>
          </a:graphicData>
        </a:graphic>
      </p:graphicFrame>
      <p:sp>
        <p:nvSpPr>
          <p:cNvPr id="7" name="6 Rectángulo"/>
          <p:cNvSpPr/>
          <p:nvPr/>
        </p:nvSpPr>
        <p:spPr>
          <a:xfrm>
            <a:off x="609600" y="3775680"/>
            <a:ext cx="3175000" cy="2677656"/>
          </a:xfrm>
          <a:prstGeom prst="rect">
            <a:avLst/>
          </a:prstGeom>
          <a:noFill/>
          <a:ln>
            <a:solidFill>
              <a:schemeClr val="tx1"/>
            </a:solidFill>
            <a:prstDash val="solid"/>
          </a:ln>
        </p:spPr>
        <p:txBody>
          <a:bodyPr wrap="square">
            <a:spAutoFit/>
          </a:bodyPr>
          <a:lstStyle/>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FUNCIONES  PRINCIPALES DE ABONO DE REMUNERACIONES </a:t>
            </a:r>
          </a:p>
          <a:p>
            <a:pPr defTabSz="457200" eaLnBrk="0" fontAlgn="base" hangingPunct="0">
              <a:spcBef>
                <a:spcPct val="0"/>
              </a:spcBef>
              <a:spcAft>
                <a:spcPct val="0"/>
              </a:spcAft>
            </a:pPr>
            <a:endParaRPr lang="es-ES" sz="1400" dirty="0">
              <a:solidFill>
                <a:schemeClr val="tx2">
                  <a:lumMod val="50000"/>
                </a:schemeClr>
              </a:solidFill>
              <a:ea typeface="ＭＳ Ｐゴシック" panose="020B0600070205080204" pitchFamily="34" charset="-128"/>
            </a:endParaRP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Creación y mantención de convenios.</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Creación y mantención de planes.</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Creación masivas de Cuentas Vista CrediChile. </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Reemisiones masivas de plásticos.</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Proceso de abonos por contingencia.</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Resolución de flujos de requerimientos. </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Generación de informes de procesos.</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Facturación empresas</a:t>
            </a:r>
          </a:p>
        </p:txBody>
      </p:sp>
      <p:sp>
        <p:nvSpPr>
          <p:cNvPr id="10" name="9 Rectángulo"/>
          <p:cNvSpPr/>
          <p:nvPr/>
        </p:nvSpPr>
        <p:spPr>
          <a:xfrm>
            <a:off x="3814763" y="3775595"/>
            <a:ext cx="4043576" cy="2246769"/>
          </a:xfrm>
          <a:prstGeom prst="rect">
            <a:avLst/>
          </a:prstGeom>
          <a:noFill/>
          <a:ln w="12700">
            <a:solidFill>
              <a:schemeClr val="tx1"/>
            </a:solidFill>
          </a:ln>
        </p:spPr>
        <p:txBody>
          <a:bodyPr wrap="square">
            <a:spAutoFit/>
          </a:bodyPr>
          <a:lstStyle/>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FUNCIONES PRINICIPALES  DEL DESCUENTO POR PLANILLAS</a:t>
            </a:r>
          </a:p>
          <a:p>
            <a:pPr defTabSz="457200" eaLnBrk="0" fontAlgn="base" hangingPunct="0">
              <a:spcBef>
                <a:spcPct val="0"/>
              </a:spcBef>
              <a:spcAft>
                <a:spcPct val="0"/>
              </a:spcAft>
            </a:pPr>
            <a:endParaRPr lang="es-ES" sz="1400" dirty="0">
              <a:solidFill>
                <a:schemeClr val="tx2">
                  <a:lumMod val="50000"/>
                </a:schemeClr>
              </a:solidFill>
              <a:ea typeface="ＭＳ Ｐゴシック" panose="020B0600070205080204" pitchFamily="34" charset="-128"/>
            </a:endParaRP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Creación y mantención de convenios.</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Mantención de carteras. </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Generación y nóminas de pagos.</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Pago masivo de Créditos.</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Resolución de flujos de requerimientos. </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Generación de informes de procesos.</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Creación masiva de sobrantes.</a:t>
            </a:r>
          </a:p>
        </p:txBody>
      </p:sp>
    </p:spTree>
    <p:extLst>
      <p:ext uri="{BB962C8B-B14F-4D97-AF65-F5344CB8AC3E}">
        <p14:creationId xmlns:p14="http://schemas.microsoft.com/office/powerpoint/2010/main" val="2032039721"/>
      </p:ext>
    </p:extLst>
  </p:cSld>
  <p:clrMapOvr>
    <a:masterClrMapping/>
  </p:clrMapOvr>
  <p:transition spd="slow">
    <p:cove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sz="2800" u="sng" dirty="0" smtClean="0"/>
              <a:t>Qué </a:t>
            </a:r>
            <a:r>
              <a:rPr lang="es-CL" sz="2800" u="sng" dirty="0"/>
              <a:t>Necesitamos</a:t>
            </a:r>
            <a:r>
              <a:rPr lang="es-CL" sz="2800" dirty="0"/>
              <a:t>?</a:t>
            </a:r>
          </a:p>
        </p:txBody>
      </p:sp>
      <p:sp>
        <p:nvSpPr>
          <p:cNvPr id="3" name="2 Rectángulo"/>
          <p:cNvSpPr/>
          <p:nvPr/>
        </p:nvSpPr>
        <p:spPr>
          <a:xfrm>
            <a:off x="495300" y="908720"/>
            <a:ext cx="8318500" cy="4832092"/>
          </a:xfrm>
          <a:prstGeom prst="rect">
            <a:avLst/>
          </a:prstGeom>
        </p:spPr>
        <p:txBody>
          <a:bodyPr wrap="square">
            <a:spAutoFit/>
          </a:bodyPr>
          <a:lstStyle/>
          <a:p>
            <a:pPr defTabSz="457200" eaLnBrk="0" fontAlgn="base" hangingPunct="0">
              <a:spcBef>
                <a:spcPct val="0"/>
              </a:spcBef>
              <a:spcAft>
                <a:spcPct val="0"/>
              </a:spcAft>
            </a:pPr>
            <a:r>
              <a:rPr lang="es-ES" sz="2000" b="1" dirty="0">
                <a:solidFill>
                  <a:prstClr val="black"/>
                </a:solidFill>
                <a:ea typeface="ＭＳ Ｐゴシック" panose="020B0600070205080204" pitchFamily="34" charset="-128"/>
              </a:rPr>
              <a:t> </a:t>
            </a:r>
            <a:r>
              <a:rPr lang="es-ES" b="1" dirty="0">
                <a:solidFill>
                  <a:prstClr val="black"/>
                </a:solidFill>
                <a:ea typeface="ＭＳ Ｐゴシック" panose="020B0600070205080204" pitchFamily="34" charset="-128"/>
              </a:rPr>
              <a:t>Automatización del proceso de protestos y cheques devueltos</a:t>
            </a:r>
          </a:p>
          <a:p>
            <a:pPr defTabSz="457200" eaLnBrk="0" fontAlgn="base" hangingPunct="0">
              <a:spcBef>
                <a:spcPct val="0"/>
              </a:spcBef>
              <a:spcAft>
                <a:spcPct val="0"/>
              </a:spcAft>
            </a:pPr>
            <a:endParaRPr lang="es-ES" dirty="0">
              <a:solidFill>
                <a:prstClr val="black"/>
              </a:solidFill>
              <a:ea typeface="ＭＳ Ｐゴシック" panose="020B0600070205080204" pitchFamily="34" charset="-128"/>
            </a:endParaRPr>
          </a:p>
          <a:p>
            <a:pPr defTabSz="457200" eaLnBrk="0" fontAlgn="base" hangingPunct="0">
              <a:spcBef>
                <a:spcPct val="0"/>
              </a:spcBef>
              <a:spcAft>
                <a:spcPct val="0"/>
              </a:spcAft>
            </a:pPr>
            <a:r>
              <a:rPr lang="es-ES" dirty="0">
                <a:solidFill>
                  <a:prstClr val="black"/>
                </a:solidFill>
                <a:ea typeface="ＭＳ Ｐゴシック" panose="020B0600070205080204" pitchFamily="34" charset="-128"/>
              </a:rPr>
              <a:t>El requerimiento esta en manos de Tecnología, pero aún no tenemos un plan de desarrollo. El sistema actual es un sistema de los años 1980 o anterior.  Hoy funcionamos con mucha manualidad.</a:t>
            </a:r>
          </a:p>
          <a:p>
            <a:pPr defTabSz="457200" eaLnBrk="0" fontAlgn="base" hangingPunct="0">
              <a:spcBef>
                <a:spcPct val="0"/>
              </a:spcBef>
              <a:spcAft>
                <a:spcPct val="0"/>
              </a:spcAft>
            </a:pPr>
            <a:endParaRPr lang="es-ES" dirty="0">
              <a:solidFill>
                <a:prstClr val="black"/>
              </a:solidFill>
              <a:ea typeface="ＭＳ Ｐゴシック" panose="020B0600070205080204" pitchFamily="34" charset="-128"/>
            </a:endParaRPr>
          </a:p>
          <a:p>
            <a:pPr defTabSz="457200" eaLnBrk="0" fontAlgn="base" hangingPunct="0">
              <a:spcBef>
                <a:spcPct val="0"/>
              </a:spcBef>
              <a:spcAft>
                <a:spcPct val="0"/>
              </a:spcAft>
            </a:pPr>
            <a:r>
              <a:rPr lang="es-ES" b="1" dirty="0">
                <a:solidFill>
                  <a:prstClr val="black"/>
                </a:solidFill>
                <a:ea typeface="ＭＳ Ｐゴシック" panose="020B0600070205080204" pitchFamily="34" charset="-128"/>
              </a:rPr>
              <a:t>Saldos Inmovilizados</a:t>
            </a:r>
          </a:p>
          <a:p>
            <a:pPr defTabSz="457200" eaLnBrk="0" fontAlgn="base" hangingPunct="0">
              <a:spcBef>
                <a:spcPct val="0"/>
              </a:spcBef>
              <a:spcAft>
                <a:spcPct val="0"/>
              </a:spcAft>
            </a:pPr>
            <a:endParaRPr lang="es-ES" dirty="0">
              <a:solidFill>
                <a:prstClr val="black"/>
              </a:solidFill>
              <a:ea typeface="ＭＳ Ｐゴシック" panose="020B0600070205080204" pitchFamily="34" charset="-128"/>
            </a:endParaRPr>
          </a:p>
          <a:p>
            <a:pPr defTabSz="457200" eaLnBrk="0" fontAlgn="base" hangingPunct="0">
              <a:spcBef>
                <a:spcPct val="0"/>
              </a:spcBef>
              <a:spcAft>
                <a:spcPct val="0"/>
              </a:spcAft>
            </a:pPr>
            <a:r>
              <a:rPr lang="es-ES" dirty="0">
                <a:solidFill>
                  <a:prstClr val="black"/>
                </a:solidFill>
                <a:ea typeface="ＭＳ Ｐゴシック" panose="020B0600070205080204" pitchFamily="34" charset="-128"/>
              </a:rPr>
              <a:t>Conseguir que los SALDOS INMOVILIZADOS se presenten en Siebel como una operación más en las carteras de productos de los ejecutivos. Actualmente es un repositorio centralizado en sistema legacy CAPTACIONES que no es visible por los ejecutivos.</a:t>
            </a:r>
          </a:p>
          <a:p>
            <a:pPr defTabSz="457200" eaLnBrk="0" fontAlgn="base" hangingPunct="0">
              <a:spcBef>
                <a:spcPct val="0"/>
              </a:spcBef>
              <a:spcAft>
                <a:spcPct val="0"/>
              </a:spcAft>
            </a:pPr>
            <a:endParaRPr lang="es-ES" dirty="0">
              <a:solidFill>
                <a:prstClr val="black"/>
              </a:solidFill>
              <a:ea typeface="ＭＳ Ｐゴシック" panose="020B0600070205080204" pitchFamily="34" charset="-128"/>
            </a:endParaRPr>
          </a:p>
          <a:p>
            <a:pPr defTabSz="457200" eaLnBrk="0" fontAlgn="base" hangingPunct="0">
              <a:spcBef>
                <a:spcPct val="0"/>
              </a:spcBef>
              <a:spcAft>
                <a:spcPct val="0"/>
              </a:spcAft>
            </a:pPr>
            <a:r>
              <a:rPr lang="es-ES" b="1" dirty="0">
                <a:solidFill>
                  <a:prstClr val="black"/>
                </a:solidFill>
                <a:ea typeface="ＭＳ Ｐゴシック" panose="020B0600070205080204" pitchFamily="34" charset="-128"/>
              </a:rPr>
              <a:t>Cambiar definición sobre aplicaciones denominadas </a:t>
            </a:r>
            <a:r>
              <a:rPr lang="es-ES" b="1" dirty="0" err="1">
                <a:solidFill>
                  <a:prstClr val="black"/>
                </a:solidFill>
                <a:ea typeface="ＭＳ Ｐゴシック" panose="020B0600070205080204" pitchFamily="34" charset="-128"/>
              </a:rPr>
              <a:t>Legacy</a:t>
            </a:r>
            <a:endParaRPr lang="es-ES" b="1" dirty="0">
              <a:solidFill>
                <a:prstClr val="black"/>
              </a:solidFill>
              <a:ea typeface="ＭＳ Ｐゴシック" panose="020B0600070205080204" pitchFamily="34" charset="-128"/>
            </a:endParaRPr>
          </a:p>
          <a:p>
            <a:pPr defTabSz="457200" eaLnBrk="0" fontAlgn="base" hangingPunct="0">
              <a:spcBef>
                <a:spcPct val="0"/>
              </a:spcBef>
              <a:spcAft>
                <a:spcPct val="0"/>
              </a:spcAft>
            </a:pPr>
            <a:endParaRPr lang="es-ES" dirty="0">
              <a:solidFill>
                <a:prstClr val="black"/>
              </a:solidFill>
              <a:ea typeface="ＭＳ Ｐゴシック" panose="020B0600070205080204" pitchFamily="34" charset="-128"/>
            </a:endParaRPr>
          </a:p>
          <a:p>
            <a:pPr defTabSz="457200" eaLnBrk="0" fontAlgn="base" hangingPunct="0">
              <a:spcBef>
                <a:spcPct val="0"/>
              </a:spcBef>
              <a:spcAft>
                <a:spcPct val="0"/>
              </a:spcAft>
            </a:pPr>
            <a:r>
              <a:rPr lang="es-ES" dirty="0">
                <a:solidFill>
                  <a:prstClr val="black"/>
                </a:solidFill>
                <a:ea typeface="ＭＳ Ｐゴシック" panose="020B0600070205080204" pitchFamily="34" charset="-128"/>
              </a:rPr>
              <a:t>Permitir realizar adecuaciones a estos aplicativos si los nuevos desarrollos que los reemplazaran no estarán disponibles en los próximos 12 meses.</a:t>
            </a:r>
          </a:p>
          <a:p>
            <a:pPr defTabSz="457200" eaLnBrk="0" fontAlgn="base" hangingPunct="0">
              <a:spcBef>
                <a:spcPct val="0"/>
              </a:spcBef>
              <a:spcAft>
                <a:spcPct val="0"/>
              </a:spcAft>
            </a:pPr>
            <a:endParaRPr lang="es-ES" dirty="0">
              <a:solidFill>
                <a:prstClr val="black"/>
              </a:solidFill>
              <a:ea typeface="ＭＳ Ｐゴシック" panose="020B0600070205080204" pitchFamily="34" charset="-128"/>
            </a:endParaRPr>
          </a:p>
        </p:txBody>
      </p:sp>
    </p:spTree>
    <p:extLst>
      <p:ext uri="{BB962C8B-B14F-4D97-AF65-F5344CB8AC3E}">
        <p14:creationId xmlns:p14="http://schemas.microsoft.com/office/powerpoint/2010/main" val="103303547"/>
      </p:ext>
    </p:extLst>
  </p:cSld>
  <p:clrMapOvr>
    <a:masterClrMapping/>
  </p:clrMapOvr>
  <p:transition spd="slow">
    <p:cove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285" y="1576619"/>
            <a:ext cx="2971429" cy="3704762"/>
          </a:xfrm>
          <a:prstGeom prst="rect">
            <a:avLst/>
          </a:prstGeom>
        </p:spPr>
      </p:pic>
    </p:spTree>
    <p:extLst>
      <p:ext uri="{BB962C8B-B14F-4D97-AF65-F5344CB8AC3E}">
        <p14:creationId xmlns:p14="http://schemas.microsoft.com/office/powerpoint/2010/main" val="872324334"/>
      </p:ext>
    </p:extLst>
  </p:cSld>
  <p:clrMapOvr>
    <a:masterClrMapping/>
  </p:clrMapOvr>
  <p:transition spd="slow">
    <p:cove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220" y="804723"/>
            <a:ext cx="2971429" cy="3704762"/>
          </a:xfrm>
          <a:prstGeom prst="rect">
            <a:avLst/>
          </a:prstGeom>
        </p:spPr>
      </p:pic>
      <p:sp>
        <p:nvSpPr>
          <p:cNvPr id="3" name="2 CuadroTexto"/>
          <p:cNvSpPr txBox="1"/>
          <p:nvPr/>
        </p:nvSpPr>
        <p:spPr>
          <a:xfrm>
            <a:off x="498763" y="1595275"/>
            <a:ext cx="5284519" cy="2123658"/>
          </a:xfrm>
          <a:prstGeom prst="rect">
            <a:avLst/>
          </a:prstGeom>
          <a:noFill/>
        </p:spPr>
        <p:txBody>
          <a:bodyPr wrap="square" rtlCol="0">
            <a:spAutoFit/>
          </a:bodyPr>
          <a:lstStyle/>
          <a:p>
            <a:pPr algn="ctr" defTabSz="457200" eaLnBrk="0" fontAlgn="base" hangingPunct="0">
              <a:spcBef>
                <a:spcPct val="0"/>
              </a:spcBef>
              <a:spcAft>
                <a:spcPct val="0"/>
              </a:spcAft>
            </a:pPr>
            <a:r>
              <a:rPr lang="es-CL" sz="4400" b="1" dirty="0">
                <a:solidFill>
                  <a:srgbClr val="1F497D">
                    <a:lumMod val="75000"/>
                  </a:srgbClr>
                </a:solidFill>
                <a:ea typeface="ＭＳ Ｐゴシック" panose="020B0600070205080204" pitchFamily="34" charset="-128"/>
              </a:rPr>
              <a:t>Otros Temas </a:t>
            </a:r>
          </a:p>
          <a:p>
            <a:pPr algn="ctr" defTabSz="457200" eaLnBrk="0" fontAlgn="base" hangingPunct="0">
              <a:spcBef>
                <a:spcPct val="0"/>
              </a:spcBef>
              <a:spcAft>
                <a:spcPct val="0"/>
              </a:spcAft>
            </a:pPr>
            <a:r>
              <a:rPr lang="es-CL" sz="4400" b="1" dirty="0">
                <a:solidFill>
                  <a:srgbClr val="1F497D">
                    <a:lumMod val="75000"/>
                  </a:srgbClr>
                </a:solidFill>
                <a:ea typeface="ＭＳ Ｐゴシック" panose="020B0600070205080204" pitchFamily="34" charset="-128"/>
              </a:rPr>
              <a:t>o </a:t>
            </a:r>
          </a:p>
          <a:p>
            <a:pPr algn="ctr" defTabSz="457200" eaLnBrk="0" fontAlgn="base" hangingPunct="0">
              <a:spcBef>
                <a:spcPct val="0"/>
              </a:spcBef>
              <a:spcAft>
                <a:spcPct val="0"/>
              </a:spcAft>
            </a:pPr>
            <a:r>
              <a:rPr lang="es-CL" sz="4400" b="1" dirty="0">
                <a:solidFill>
                  <a:srgbClr val="1F497D">
                    <a:lumMod val="75000"/>
                  </a:srgbClr>
                </a:solidFill>
                <a:ea typeface="ＭＳ Ｐゴシック" panose="020B0600070205080204" pitchFamily="34" charset="-128"/>
              </a:rPr>
              <a:t>Consultas</a:t>
            </a:r>
          </a:p>
        </p:txBody>
      </p:sp>
    </p:spTree>
    <p:extLst>
      <p:ext uri="{BB962C8B-B14F-4D97-AF65-F5344CB8AC3E}">
        <p14:creationId xmlns:p14="http://schemas.microsoft.com/office/powerpoint/2010/main" val="3776634661"/>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9" name="Rectangle 2"/>
          <p:cNvSpPr>
            <a:spLocks noChangeArrowheads="1"/>
          </p:cNvSpPr>
          <p:nvPr/>
        </p:nvSpPr>
        <p:spPr bwMode="auto">
          <a:xfrm>
            <a:off x="1443454" y="422519"/>
            <a:ext cx="6002383"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fontAlgn="base">
              <a:spcBef>
                <a:spcPct val="0"/>
              </a:spcBef>
              <a:spcAft>
                <a:spcPct val="0"/>
              </a:spcAft>
            </a:pPr>
            <a:r>
              <a:rPr lang="es-CL" altLang="es-CL" b="1" dirty="0">
                <a:solidFill>
                  <a:prstClr val="white"/>
                </a:solidFill>
              </a:rPr>
              <a:t>* </a:t>
            </a:r>
            <a:r>
              <a:rPr lang="es-CL" altLang="es-CL" b="1" dirty="0" smtClean="0">
                <a:solidFill>
                  <a:srgbClr val="4F81BD"/>
                </a:solidFill>
              </a:rPr>
              <a:t>Metodología de Desarrollo (Conceptos)</a:t>
            </a:r>
            <a:endParaRPr lang="es-CL" altLang="es-CL" b="1" dirty="0">
              <a:solidFill>
                <a:srgbClr val="4F81BD"/>
              </a:solidFill>
            </a:endParaRPr>
          </a:p>
        </p:txBody>
      </p:sp>
      <p:grpSp>
        <p:nvGrpSpPr>
          <p:cNvPr id="12" name="11 Grupo"/>
          <p:cNvGrpSpPr/>
          <p:nvPr/>
        </p:nvGrpSpPr>
        <p:grpSpPr>
          <a:xfrm>
            <a:off x="379413" y="1049381"/>
            <a:ext cx="8461262" cy="5334000"/>
            <a:chOff x="379413" y="1049381"/>
            <a:chExt cx="8461262" cy="5334000"/>
          </a:xfrm>
        </p:grpSpPr>
        <p:sp>
          <p:nvSpPr>
            <p:cNvPr id="13" name="Rectangle 9"/>
            <p:cNvSpPr>
              <a:spLocks noChangeArrowheads="1"/>
            </p:cNvSpPr>
            <p:nvPr/>
          </p:nvSpPr>
          <p:spPr bwMode="auto">
            <a:xfrm rot="16200000">
              <a:off x="-5557" y="2197938"/>
              <a:ext cx="1077913"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n-US" altLang="es-CL" sz="1400" dirty="0">
                  <a:solidFill>
                    <a:srgbClr val="8064A2"/>
                  </a:solidFill>
                </a:rPr>
                <a:t>INGENIER</a:t>
              </a:r>
              <a:r>
                <a:rPr lang="en-US" altLang="ja-JP" sz="1400" dirty="0">
                  <a:solidFill>
                    <a:srgbClr val="8064A2"/>
                  </a:solidFill>
                </a:rPr>
                <a:t>ÍA</a:t>
              </a:r>
              <a:endParaRPr lang="en-US" altLang="es-CL" sz="1400" dirty="0">
                <a:solidFill>
                  <a:srgbClr val="8064A2"/>
                </a:solidFill>
              </a:endParaRPr>
            </a:p>
          </p:txBody>
        </p:sp>
        <p:sp>
          <p:nvSpPr>
            <p:cNvPr id="14" name="Rectangle 10"/>
            <p:cNvSpPr>
              <a:spLocks noChangeArrowheads="1"/>
            </p:cNvSpPr>
            <p:nvPr/>
          </p:nvSpPr>
          <p:spPr bwMode="auto">
            <a:xfrm rot="16200000">
              <a:off x="95250" y="5119732"/>
              <a:ext cx="87312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n-US" altLang="es-CL" sz="1400" dirty="0">
                  <a:solidFill>
                    <a:srgbClr val="8064A2"/>
                  </a:solidFill>
                </a:rPr>
                <a:t>GESTI</a:t>
              </a:r>
              <a:r>
                <a:rPr lang="en-US" altLang="ja-JP" sz="1400" dirty="0">
                  <a:solidFill>
                    <a:srgbClr val="8064A2"/>
                  </a:solidFill>
                </a:rPr>
                <a:t>ÓN</a:t>
              </a:r>
              <a:endParaRPr lang="en-US" altLang="es-CL" sz="1400" dirty="0">
                <a:solidFill>
                  <a:srgbClr val="8064A2"/>
                </a:solidFill>
              </a:endParaRPr>
            </a:p>
          </p:txBody>
        </p:sp>
        <p:sp>
          <p:nvSpPr>
            <p:cNvPr id="15" name="Line 11"/>
            <p:cNvSpPr>
              <a:spLocks noChangeShapeType="1"/>
            </p:cNvSpPr>
            <p:nvPr/>
          </p:nvSpPr>
          <p:spPr bwMode="auto">
            <a:xfrm>
              <a:off x="685800" y="1049381"/>
              <a:ext cx="0" cy="30480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16" name="Line 12"/>
            <p:cNvSpPr>
              <a:spLocks noChangeShapeType="1"/>
            </p:cNvSpPr>
            <p:nvPr/>
          </p:nvSpPr>
          <p:spPr bwMode="auto">
            <a:xfrm>
              <a:off x="685800" y="4249781"/>
              <a:ext cx="0" cy="21336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s-CL">
                <a:solidFill>
                  <a:prstClr val="black"/>
                </a:solidFill>
                <a:latin typeface="Arial" charset="0"/>
              </a:endParaRP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075" y="1095463"/>
              <a:ext cx="7848600"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075" y="4262825"/>
              <a:ext cx="603885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341501305"/>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9" name="Rectangle 2"/>
          <p:cNvSpPr>
            <a:spLocks noChangeArrowheads="1"/>
          </p:cNvSpPr>
          <p:nvPr/>
        </p:nvSpPr>
        <p:spPr bwMode="auto">
          <a:xfrm>
            <a:off x="1443454" y="422519"/>
            <a:ext cx="6002383"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fontAlgn="base">
              <a:spcBef>
                <a:spcPct val="0"/>
              </a:spcBef>
              <a:spcAft>
                <a:spcPct val="0"/>
              </a:spcAft>
            </a:pPr>
            <a:r>
              <a:rPr lang="es-CL" altLang="es-CL" b="1" dirty="0">
                <a:solidFill>
                  <a:prstClr val="white"/>
                </a:solidFill>
              </a:rPr>
              <a:t>* </a:t>
            </a:r>
            <a:r>
              <a:rPr lang="es-CL" altLang="es-CL" b="1" dirty="0" smtClean="0">
                <a:solidFill>
                  <a:srgbClr val="4F81BD"/>
                </a:solidFill>
              </a:rPr>
              <a:t>Metodología de Desarrollo (Conceptos)</a:t>
            </a:r>
            <a:endParaRPr lang="es-CL" altLang="es-CL" b="1" dirty="0">
              <a:solidFill>
                <a:srgbClr val="4F81BD"/>
              </a:solidFill>
            </a:endParaRPr>
          </a:p>
        </p:txBody>
      </p:sp>
      <p:grpSp>
        <p:nvGrpSpPr>
          <p:cNvPr id="12" name="Group 16"/>
          <p:cNvGrpSpPr>
            <a:grpSpLocks/>
          </p:cNvGrpSpPr>
          <p:nvPr/>
        </p:nvGrpSpPr>
        <p:grpSpPr bwMode="auto">
          <a:xfrm>
            <a:off x="457200" y="1600200"/>
            <a:ext cx="3944938" cy="3962400"/>
            <a:chOff x="261" y="772"/>
            <a:chExt cx="2832" cy="2844"/>
          </a:xfrm>
        </p:grpSpPr>
        <p:sp>
          <p:nvSpPr>
            <p:cNvPr id="32" name="Puzzle3"/>
            <p:cNvSpPr>
              <a:spLocks noEditPoints="1" noChangeArrowheads="1"/>
            </p:cNvSpPr>
            <p:nvPr/>
          </p:nvSpPr>
          <p:spPr bwMode="auto">
            <a:xfrm>
              <a:off x="1640" y="772"/>
              <a:ext cx="1113" cy="1511"/>
            </a:xfrm>
            <a:custGeom>
              <a:avLst/>
              <a:gdLst>
                <a:gd name="T0" fmla="*/ 1 w 21600"/>
                <a:gd name="T1" fmla="*/ 5 h 21600"/>
                <a:gd name="T2" fmla="*/ 3 w 21600"/>
                <a:gd name="T3" fmla="*/ 7 h 21600"/>
                <a:gd name="T4" fmla="*/ 2 w 21600"/>
                <a:gd name="T5" fmla="*/ 5 h 21600"/>
                <a:gd name="T6" fmla="*/ 3 w 21600"/>
                <a:gd name="T7" fmla="*/ 2 h 21600"/>
                <a:gd name="T8" fmla="*/ 1 w 21600"/>
                <a:gd name="T9" fmla="*/ 0 h 21600"/>
                <a:gd name="T10" fmla="*/ 0 w 21600"/>
                <a:gd name="T11" fmla="*/ 2 h 21600"/>
                <a:gd name="T12" fmla="*/ 1 w 21600"/>
                <a:gd name="T13" fmla="*/ 5 h 21600"/>
                <a:gd name="T14" fmla="*/ 0 w 21600"/>
                <a:gd name="T15" fmla="*/ 7 h 21600"/>
                <a:gd name="T16" fmla="*/ 0 60000 65536"/>
                <a:gd name="T17" fmla="*/ 0 60000 65536"/>
                <a:gd name="T18" fmla="*/ 0 60000 65536"/>
                <a:gd name="T19" fmla="*/ 0 60000 65536"/>
                <a:gd name="T20" fmla="*/ 0 60000 65536"/>
                <a:gd name="T21" fmla="*/ 0 60000 65536"/>
                <a:gd name="T22" fmla="*/ 0 60000 65536"/>
                <a:gd name="T23" fmla="*/ 0 60000 65536"/>
                <a:gd name="T24" fmla="*/ 2271 w 21600"/>
                <a:gd name="T25" fmla="*/ 7719 h 21600"/>
                <a:gd name="T26" fmla="*/ 19155 w 21600"/>
                <a:gd name="T27" fmla="*/ 2024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gradFill rotWithShape="0">
              <a:gsLst>
                <a:gs pos="0">
                  <a:srgbClr val="FF9900"/>
                </a:gs>
                <a:gs pos="100000">
                  <a:srgbClr val="FF6633"/>
                </a:gs>
              </a:gsLst>
              <a:lin ang="5400000" scaled="1"/>
            </a:gradFill>
            <a:ln w="28575">
              <a:solidFill>
                <a:schemeClr val="bg1"/>
              </a:solidFill>
              <a:miter lim="800000"/>
              <a:headEnd/>
              <a:tailEnd/>
            </a:ln>
          </p:spPr>
          <p:txBody>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endParaRPr lang="es-ES" altLang="es-CL" sz="1000" b="1">
                <a:solidFill>
                  <a:prstClr val="white"/>
                </a:solidFill>
              </a:endParaRPr>
            </a:p>
            <a:p>
              <a:pPr algn="ctr" fontAlgn="base">
                <a:spcBef>
                  <a:spcPct val="0"/>
                </a:spcBef>
                <a:spcAft>
                  <a:spcPct val="0"/>
                </a:spcAft>
                <a:buClrTx/>
                <a:buFontTx/>
                <a:buNone/>
              </a:pPr>
              <a:r>
                <a:rPr lang="es-ES" altLang="es-CL" sz="1000" b="1">
                  <a:solidFill>
                    <a:prstClr val="white"/>
                  </a:solidFill>
                </a:rPr>
                <a:t>REQUERIMIENTO 2</a:t>
              </a:r>
            </a:p>
          </p:txBody>
        </p:sp>
        <p:sp>
          <p:nvSpPr>
            <p:cNvPr id="33" name="Puzzle2"/>
            <p:cNvSpPr>
              <a:spLocks noEditPoints="1" noChangeArrowheads="1"/>
            </p:cNvSpPr>
            <p:nvPr/>
          </p:nvSpPr>
          <p:spPr bwMode="auto">
            <a:xfrm>
              <a:off x="1316" y="1873"/>
              <a:ext cx="1777" cy="1377"/>
            </a:xfrm>
            <a:custGeom>
              <a:avLst/>
              <a:gdLst>
                <a:gd name="T0" fmla="*/ 0 w 21600"/>
                <a:gd name="T1" fmla="*/ 3 h 21600"/>
                <a:gd name="T2" fmla="*/ 2 w 21600"/>
                <a:gd name="T3" fmla="*/ 5 h 21600"/>
                <a:gd name="T4" fmla="*/ 6 w 21600"/>
                <a:gd name="T5" fmla="*/ 4 h 21600"/>
                <a:gd name="T6" fmla="*/ 9 w 21600"/>
                <a:gd name="T7" fmla="*/ 5 h 21600"/>
                <a:gd name="T8" fmla="*/ 12 w 21600"/>
                <a:gd name="T9" fmla="*/ 4 h 21600"/>
                <a:gd name="T10" fmla="*/ 9 w 21600"/>
                <a:gd name="T11" fmla="*/ 1 h 21600"/>
                <a:gd name="T12" fmla="*/ 6 w 21600"/>
                <a:gd name="T13" fmla="*/ 0 h 21600"/>
                <a:gd name="T14" fmla="*/ 2 w 21600"/>
                <a:gd name="T15" fmla="*/ 2 h 21600"/>
                <a:gd name="T16" fmla="*/ 0 60000 65536"/>
                <a:gd name="T17" fmla="*/ 0 60000 65536"/>
                <a:gd name="T18" fmla="*/ 0 60000 65536"/>
                <a:gd name="T19" fmla="*/ 0 60000 65536"/>
                <a:gd name="T20" fmla="*/ 0 60000 65536"/>
                <a:gd name="T21" fmla="*/ 0 60000 65536"/>
                <a:gd name="T22" fmla="*/ 0 60000 65536"/>
                <a:gd name="T23" fmla="*/ 0 60000 65536"/>
                <a:gd name="T24" fmla="*/ 5385 w 21600"/>
                <a:gd name="T25" fmla="*/ 6745 h 21600"/>
                <a:gd name="T26" fmla="*/ 16179 w 21600"/>
                <a:gd name="T27" fmla="*/ 2043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gradFill rotWithShape="0">
              <a:gsLst>
                <a:gs pos="0">
                  <a:srgbClr val="FFCC33"/>
                </a:gs>
                <a:gs pos="100000">
                  <a:srgbClr val="FFB74C"/>
                </a:gs>
              </a:gsLst>
              <a:lin ang="5400000" scaled="1"/>
            </a:gradFill>
            <a:ln w="28575">
              <a:solidFill>
                <a:schemeClr val="bg1"/>
              </a:solidFill>
              <a:miter lim="800000"/>
              <a:headEnd/>
              <a:tailEnd/>
            </a:ln>
          </p:spPr>
          <p:txBody>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endParaRPr lang="es-ES" altLang="es-CL" sz="1000" b="1">
                <a:solidFill>
                  <a:prstClr val="white"/>
                </a:solidFill>
              </a:endParaRPr>
            </a:p>
            <a:p>
              <a:pPr algn="ctr" fontAlgn="base">
                <a:spcBef>
                  <a:spcPct val="0"/>
                </a:spcBef>
                <a:spcAft>
                  <a:spcPct val="0"/>
                </a:spcAft>
                <a:buClrTx/>
                <a:buFontTx/>
                <a:buNone/>
              </a:pPr>
              <a:endParaRPr lang="es-ES" altLang="es-CL" sz="1000" b="1">
                <a:solidFill>
                  <a:prstClr val="white"/>
                </a:solidFill>
              </a:endParaRPr>
            </a:p>
            <a:p>
              <a:pPr algn="ctr" fontAlgn="base">
                <a:spcBef>
                  <a:spcPct val="0"/>
                </a:spcBef>
                <a:spcAft>
                  <a:spcPct val="0"/>
                </a:spcAft>
                <a:buClrTx/>
                <a:buFontTx/>
                <a:buNone/>
              </a:pPr>
              <a:r>
                <a:rPr lang="es-ES" altLang="es-CL" sz="1000" b="1">
                  <a:solidFill>
                    <a:prstClr val="white"/>
                  </a:solidFill>
                </a:rPr>
                <a:t>REQUERIMIENTO N</a:t>
              </a:r>
            </a:p>
          </p:txBody>
        </p:sp>
        <p:sp>
          <p:nvSpPr>
            <p:cNvPr id="34" name="Puzzle4"/>
            <p:cNvSpPr>
              <a:spLocks noEditPoints="1" noChangeArrowheads="1"/>
            </p:cNvSpPr>
            <p:nvPr/>
          </p:nvSpPr>
          <p:spPr bwMode="auto">
            <a:xfrm>
              <a:off x="629" y="1856"/>
              <a:ext cx="1071" cy="1760"/>
            </a:xfrm>
            <a:custGeom>
              <a:avLst/>
              <a:gdLst>
                <a:gd name="T0" fmla="*/ 1 w 21600"/>
                <a:gd name="T1" fmla="*/ 6 h 21600"/>
                <a:gd name="T2" fmla="*/ 0 w 21600"/>
                <a:gd name="T3" fmla="*/ 9 h 21600"/>
                <a:gd name="T4" fmla="*/ 1 w 21600"/>
                <a:gd name="T5" fmla="*/ 12 h 21600"/>
                <a:gd name="T6" fmla="*/ 3 w 21600"/>
                <a:gd name="T7" fmla="*/ 9 h 21600"/>
                <a:gd name="T8" fmla="*/ 2 w 21600"/>
                <a:gd name="T9" fmla="*/ 6 h 21600"/>
                <a:gd name="T10" fmla="*/ 3 w 21600"/>
                <a:gd name="T11" fmla="*/ 3 h 21600"/>
                <a:gd name="T12" fmla="*/ 1 w 21600"/>
                <a:gd name="T13" fmla="*/ 0 h 21600"/>
                <a:gd name="T14" fmla="*/ 0 w 21600"/>
                <a:gd name="T15" fmla="*/ 3 h 21600"/>
                <a:gd name="T16" fmla="*/ 0 60000 65536"/>
                <a:gd name="T17" fmla="*/ 0 60000 65536"/>
                <a:gd name="T18" fmla="*/ 0 60000 65536"/>
                <a:gd name="T19" fmla="*/ 0 60000 65536"/>
                <a:gd name="T20" fmla="*/ 0 60000 65536"/>
                <a:gd name="T21" fmla="*/ 0 60000 65536"/>
                <a:gd name="T22" fmla="*/ 0 60000 65536"/>
                <a:gd name="T23" fmla="*/ 0 60000 65536"/>
                <a:gd name="T24" fmla="*/ 2077 w 21600"/>
                <a:gd name="T25" fmla="*/ 5670 h 21600"/>
                <a:gd name="T26" fmla="*/ 20208 w 21600"/>
                <a:gd name="T27" fmla="*/ 1597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gradFill rotWithShape="0">
              <a:gsLst>
                <a:gs pos="0">
                  <a:schemeClr val="folHlink"/>
                </a:gs>
                <a:gs pos="100000">
                  <a:srgbClr val="D4ECB5"/>
                </a:gs>
              </a:gsLst>
              <a:lin ang="5400000" scaled="1"/>
            </a:gradFill>
            <a:ln w="28575">
              <a:solidFill>
                <a:schemeClr val="bg1"/>
              </a:solidFill>
              <a:miter lim="800000"/>
              <a:headEnd/>
              <a:tailEnd/>
            </a:ln>
          </p:spPr>
          <p:txBody>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endParaRPr lang="es-ES" altLang="es-CL" sz="1000" b="1">
                <a:solidFill>
                  <a:prstClr val="white"/>
                </a:solidFill>
              </a:endParaRPr>
            </a:p>
            <a:p>
              <a:pPr algn="ctr" fontAlgn="base">
                <a:spcBef>
                  <a:spcPct val="0"/>
                </a:spcBef>
                <a:spcAft>
                  <a:spcPct val="0"/>
                </a:spcAft>
                <a:buClrTx/>
                <a:buFontTx/>
                <a:buNone/>
              </a:pPr>
              <a:r>
                <a:rPr lang="es-ES" altLang="es-CL" sz="1000" b="1">
                  <a:solidFill>
                    <a:prstClr val="white"/>
                  </a:solidFill>
                </a:rPr>
                <a:t>REQUERIMIENTO 3</a:t>
              </a:r>
            </a:p>
          </p:txBody>
        </p:sp>
        <p:sp>
          <p:nvSpPr>
            <p:cNvPr id="35" name="Puzzle1"/>
            <p:cNvSpPr>
              <a:spLocks noEditPoints="1" noChangeArrowheads="1"/>
            </p:cNvSpPr>
            <p:nvPr/>
          </p:nvSpPr>
          <p:spPr bwMode="auto">
            <a:xfrm>
              <a:off x="261" y="1229"/>
              <a:ext cx="1799" cy="1049"/>
            </a:xfrm>
            <a:custGeom>
              <a:avLst/>
              <a:gdLst>
                <a:gd name="T0" fmla="*/ 10 w 21600"/>
                <a:gd name="T1" fmla="*/ 2 h 21600"/>
                <a:gd name="T2" fmla="*/ 10 w 21600"/>
                <a:gd name="T3" fmla="*/ 0 h 21600"/>
                <a:gd name="T4" fmla="*/ 3 w 21600"/>
                <a:gd name="T5" fmla="*/ 0 h 21600"/>
                <a:gd name="T6" fmla="*/ 3 w 21600"/>
                <a:gd name="T7" fmla="*/ 2 h 21600"/>
                <a:gd name="T8" fmla="*/ 6 w 21600"/>
                <a:gd name="T9" fmla="*/ 1 h 21600"/>
                <a:gd name="T10" fmla="*/ 6 w 21600"/>
                <a:gd name="T11" fmla="*/ 1 h 21600"/>
                <a:gd name="T12" fmla="*/ 12 w 21600"/>
                <a:gd name="T13" fmla="*/ 1 h 21600"/>
                <a:gd name="T14" fmla="*/ 0 w 21600"/>
                <a:gd name="T15" fmla="*/ 1 h 21600"/>
                <a:gd name="T16" fmla="*/ 0 60000 65536"/>
                <a:gd name="T17" fmla="*/ 0 60000 65536"/>
                <a:gd name="T18" fmla="*/ 0 60000 65536"/>
                <a:gd name="T19" fmla="*/ 0 60000 65536"/>
                <a:gd name="T20" fmla="*/ 0 60000 65536"/>
                <a:gd name="T21" fmla="*/ 0 60000 65536"/>
                <a:gd name="T22" fmla="*/ 0 60000 65536"/>
                <a:gd name="T23" fmla="*/ 0 60000 65536"/>
                <a:gd name="T24" fmla="*/ 6087 w 21600"/>
                <a:gd name="T25" fmla="*/ 2574 h 21600"/>
                <a:gd name="T26" fmla="*/ 16137 w 21600"/>
                <a:gd name="T27" fmla="*/ 1956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gradFill rotWithShape="0">
              <a:gsLst>
                <a:gs pos="0">
                  <a:schemeClr val="accent1"/>
                </a:gs>
                <a:gs pos="100000">
                  <a:srgbClr val="929DB7"/>
                </a:gs>
              </a:gsLst>
              <a:lin ang="5400000" scaled="1"/>
            </a:gradFill>
            <a:ln w="28575">
              <a:solidFill>
                <a:schemeClr val="bg1"/>
              </a:solidFill>
              <a:miter lim="800000"/>
              <a:headEnd/>
              <a:tailEnd/>
            </a:ln>
          </p:spPr>
          <p:txBody>
            <a:bodyPr anchor="ctr" anchorCtr="1"/>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ES" altLang="es-CL" sz="1000" b="1">
                  <a:solidFill>
                    <a:prstClr val="white"/>
                  </a:solidFill>
                </a:rPr>
                <a:t>REQUERIMIENTO 1</a:t>
              </a:r>
            </a:p>
          </p:txBody>
        </p:sp>
      </p:grpSp>
      <p:sp>
        <p:nvSpPr>
          <p:cNvPr id="13" name="Text Box 11"/>
          <p:cNvSpPr txBox="1">
            <a:spLocks noChangeArrowheads="1"/>
          </p:cNvSpPr>
          <p:nvPr/>
        </p:nvSpPr>
        <p:spPr bwMode="auto">
          <a:xfrm>
            <a:off x="1927225" y="5715000"/>
            <a:ext cx="1019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ES" altLang="es-CL" sz="1800" dirty="0">
                <a:solidFill>
                  <a:prstClr val="black"/>
                </a:solidFill>
              </a:rPr>
              <a:t>SISTEMA</a:t>
            </a:r>
          </a:p>
        </p:txBody>
      </p:sp>
      <p:sp>
        <p:nvSpPr>
          <p:cNvPr id="14" name="AutoShape 14"/>
          <p:cNvSpPr>
            <a:spLocks noChangeArrowheads="1"/>
          </p:cNvSpPr>
          <p:nvPr/>
        </p:nvSpPr>
        <p:spPr bwMode="auto">
          <a:xfrm>
            <a:off x="4137025" y="3200400"/>
            <a:ext cx="1089025" cy="863600"/>
          </a:xfrm>
          <a:prstGeom prst="leftRightArrow">
            <a:avLst>
              <a:gd name="adj1" fmla="val 50000"/>
              <a:gd name="adj2" fmla="val 34836"/>
            </a:avLst>
          </a:prstGeom>
          <a:solidFill>
            <a:srgbClr val="929DB7"/>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ES" altLang="es-CL" sz="1800">
                <a:solidFill>
                  <a:prstClr val="white"/>
                </a:solidFill>
              </a:rPr>
              <a:t>UML</a:t>
            </a:r>
          </a:p>
        </p:txBody>
      </p:sp>
      <p:sp>
        <p:nvSpPr>
          <p:cNvPr id="16" name="AutoShape 32"/>
          <p:cNvSpPr>
            <a:spLocks noChangeArrowheads="1"/>
          </p:cNvSpPr>
          <p:nvPr/>
        </p:nvSpPr>
        <p:spPr bwMode="auto">
          <a:xfrm>
            <a:off x="7032625" y="2409825"/>
            <a:ext cx="1371600" cy="2971800"/>
          </a:xfrm>
          <a:prstGeom prst="roundRect">
            <a:avLst>
              <a:gd name="adj" fmla="val 7574"/>
            </a:avLst>
          </a:prstGeom>
          <a:noFill/>
          <a:ln w="9525">
            <a:solidFill>
              <a:srgbClr val="929DB7"/>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7" name="Text Box 15"/>
          <p:cNvSpPr txBox="1">
            <a:spLocks noChangeArrowheads="1"/>
          </p:cNvSpPr>
          <p:nvPr/>
        </p:nvSpPr>
        <p:spPr bwMode="auto">
          <a:xfrm>
            <a:off x="6956425" y="2028825"/>
            <a:ext cx="15017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ES" altLang="es-CL" sz="1800">
                <a:solidFill>
                  <a:prstClr val="black"/>
                </a:solidFill>
              </a:rPr>
              <a:t>Casos de Uso</a:t>
            </a:r>
          </a:p>
        </p:txBody>
      </p:sp>
      <p:sp>
        <p:nvSpPr>
          <p:cNvPr id="18" name="Text Box 18"/>
          <p:cNvSpPr txBox="1">
            <a:spLocks noChangeArrowheads="1"/>
          </p:cNvSpPr>
          <p:nvPr/>
        </p:nvSpPr>
        <p:spPr bwMode="auto">
          <a:xfrm>
            <a:off x="5773738" y="3886200"/>
            <a:ext cx="550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ES" altLang="es-CL" sz="1200">
                <a:solidFill>
                  <a:prstClr val="black"/>
                </a:solidFill>
              </a:rPr>
              <a:t>Actor</a:t>
            </a:r>
          </a:p>
        </p:txBody>
      </p:sp>
      <p:sp>
        <p:nvSpPr>
          <p:cNvPr id="20" name="AutoShape 19"/>
          <p:cNvSpPr>
            <a:spLocks noChangeArrowheads="1"/>
          </p:cNvSpPr>
          <p:nvPr/>
        </p:nvSpPr>
        <p:spPr bwMode="auto">
          <a:xfrm>
            <a:off x="7261225" y="2562225"/>
            <a:ext cx="914400" cy="533400"/>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1" name="Text Box 24"/>
          <p:cNvSpPr txBox="1">
            <a:spLocks noChangeArrowheads="1"/>
          </p:cNvSpPr>
          <p:nvPr/>
        </p:nvSpPr>
        <p:spPr bwMode="auto">
          <a:xfrm>
            <a:off x="7372350" y="2625725"/>
            <a:ext cx="7000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ES" altLang="es-CL" sz="1000" dirty="0">
                <a:solidFill>
                  <a:prstClr val="black"/>
                </a:solidFill>
              </a:rPr>
              <a:t>Registrar</a:t>
            </a:r>
          </a:p>
          <a:p>
            <a:pPr algn="ctr" fontAlgn="base">
              <a:spcBef>
                <a:spcPct val="0"/>
              </a:spcBef>
              <a:spcAft>
                <a:spcPct val="0"/>
              </a:spcAft>
              <a:buClrTx/>
              <a:buFontTx/>
              <a:buNone/>
            </a:pPr>
            <a:r>
              <a:rPr lang="es-ES" altLang="es-CL" sz="1000" dirty="0" smtClean="0">
                <a:solidFill>
                  <a:prstClr val="black"/>
                </a:solidFill>
              </a:rPr>
              <a:t>Cliente</a:t>
            </a:r>
            <a:endParaRPr lang="es-ES" altLang="es-CL" sz="1000" dirty="0">
              <a:solidFill>
                <a:prstClr val="black"/>
              </a:solidFill>
            </a:endParaRPr>
          </a:p>
        </p:txBody>
      </p:sp>
      <p:sp>
        <p:nvSpPr>
          <p:cNvPr id="22" name="AutoShape 21"/>
          <p:cNvSpPr>
            <a:spLocks noChangeArrowheads="1"/>
          </p:cNvSpPr>
          <p:nvPr/>
        </p:nvSpPr>
        <p:spPr bwMode="auto">
          <a:xfrm>
            <a:off x="7261225" y="3349625"/>
            <a:ext cx="914400" cy="533400"/>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3" name="Text Box 25"/>
          <p:cNvSpPr txBox="1">
            <a:spLocks noChangeArrowheads="1"/>
          </p:cNvSpPr>
          <p:nvPr/>
        </p:nvSpPr>
        <p:spPr bwMode="auto">
          <a:xfrm>
            <a:off x="7419975" y="3413125"/>
            <a:ext cx="6048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ES" altLang="es-CL" sz="1000" dirty="0">
                <a:solidFill>
                  <a:prstClr val="black"/>
                </a:solidFill>
              </a:rPr>
              <a:t>Emitir</a:t>
            </a:r>
          </a:p>
          <a:p>
            <a:pPr algn="ctr" fontAlgn="base">
              <a:spcBef>
                <a:spcPct val="0"/>
              </a:spcBef>
              <a:spcAft>
                <a:spcPct val="0"/>
              </a:spcAft>
              <a:buClrTx/>
              <a:buFontTx/>
              <a:buNone/>
            </a:pPr>
            <a:r>
              <a:rPr lang="es-ES" altLang="es-CL" sz="1000" dirty="0" err="1" smtClean="0">
                <a:solidFill>
                  <a:prstClr val="black"/>
                </a:solidFill>
              </a:rPr>
              <a:t>Cartola</a:t>
            </a:r>
            <a:endParaRPr lang="es-ES" altLang="es-CL" sz="1000" dirty="0">
              <a:solidFill>
                <a:prstClr val="black"/>
              </a:solidFill>
            </a:endParaRPr>
          </a:p>
        </p:txBody>
      </p:sp>
      <p:sp>
        <p:nvSpPr>
          <p:cNvPr id="24" name="AutoShape 22"/>
          <p:cNvSpPr>
            <a:spLocks noChangeArrowheads="1"/>
          </p:cNvSpPr>
          <p:nvPr/>
        </p:nvSpPr>
        <p:spPr bwMode="auto">
          <a:xfrm>
            <a:off x="7261225" y="4137025"/>
            <a:ext cx="914400" cy="533400"/>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5" name="Text Box 26"/>
          <p:cNvSpPr txBox="1">
            <a:spLocks noChangeArrowheads="1"/>
          </p:cNvSpPr>
          <p:nvPr/>
        </p:nvSpPr>
        <p:spPr bwMode="auto">
          <a:xfrm>
            <a:off x="7280275" y="4200525"/>
            <a:ext cx="8937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ES" altLang="es-CL" sz="1000" dirty="0">
                <a:solidFill>
                  <a:prstClr val="black"/>
                </a:solidFill>
              </a:rPr>
              <a:t>Buscar</a:t>
            </a:r>
          </a:p>
          <a:p>
            <a:pPr algn="ctr" fontAlgn="base">
              <a:spcBef>
                <a:spcPct val="0"/>
              </a:spcBef>
              <a:spcAft>
                <a:spcPct val="0"/>
              </a:spcAft>
              <a:buClrTx/>
              <a:buFontTx/>
              <a:buNone/>
            </a:pPr>
            <a:r>
              <a:rPr lang="es-ES" altLang="es-CL" sz="1000" dirty="0" smtClean="0">
                <a:solidFill>
                  <a:prstClr val="black"/>
                </a:solidFill>
              </a:rPr>
              <a:t>Operaciones</a:t>
            </a:r>
            <a:endParaRPr lang="es-ES" altLang="es-CL" sz="1200" dirty="0">
              <a:solidFill>
                <a:prstClr val="black"/>
              </a:solidFill>
            </a:endParaRPr>
          </a:p>
        </p:txBody>
      </p:sp>
      <p:sp>
        <p:nvSpPr>
          <p:cNvPr id="26" name="Text Box 33"/>
          <p:cNvSpPr txBox="1">
            <a:spLocks noChangeArrowheads="1"/>
          </p:cNvSpPr>
          <p:nvPr/>
        </p:nvSpPr>
        <p:spPr bwMode="auto">
          <a:xfrm>
            <a:off x="7413625" y="4876800"/>
            <a:ext cx="7635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ES" altLang="es-CL" sz="1200" dirty="0">
                <a:solidFill>
                  <a:prstClr val="black"/>
                </a:solidFill>
              </a:rPr>
              <a:t>Sistema </a:t>
            </a:r>
          </a:p>
          <a:p>
            <a:pPr algn="ctr" fontAlgn="base">
              <a:spcBef>
                <a:spcPct val="0"/>
              </a:spcBef>
              <a:spcAft>
                <a:spcPct val="0"/>
              </a:spcAft>
              <a:buClrTx/>
              <a:buFontTx/>
              <a:buNone/>
            </a:pPr>
            <a:r>
              <a:rPr lang="es-ES" altLang="es-CL" sz="1200" dirty="0" smtClean="0">
                <a:solidFill>
                  <a:prstClr val="black"/>
                </a:solidFill>
              </a:rPr>
              <a:t>Cliente</a:t>
            </a:r>
            <a:endParaRPr lang="es-ES" altLang="es-CL" sz="1200" dirty="0">
              <a:solidFill>
                <a:prstClr val="black"/>
              </a:solidFill>
            </a:endParaRPr>
          </a:p>
        </p:txBody>
      </p:sp>
      <p:cxnSp>
        <p:nvCxnSpPr>
          <p:cNvPr id="27" name="AutoShape 36"/>
          <p:cNvCxnSpPr>
            <a:cxnSpLocks noChangeShapeType="1"/>
            <a:stCxn id="30" idx="3"/>
            <a:endCxn id="20" idx="1"/>
          </p:cNvCxnSpPr>
          <p:nvPr/>
        </p:nvCxnSpPr>
        <p:spPr bwMode="auto">
          <a:xfrm flipV="1">
            <a:off x="6118225" y="2828925"/>
            <a:ext cx="1143000" cy="790575"/>
          </a:xfrm>
          <a:prstGeom prst="bentConnector3">
            <a:avLst>
              <a:gd name="adj1" fmla="val 50000"/>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37"/>
          <p:cNvCxnSpPr>
            <a:cxnSpLocks noChangeShapeType="1"/>
            <a:stCxn id="30" idx="3"/>
            <a:endCxn id="22" idx="1"/>
          </p:cNvCxnSpPr>
          <p:nvPr/>
        </p:nvCxnSpPr>
        <p:spPr bwMode="auto">
          <a:xfrm flipV="1">
            <a:off x="6118225" y="3616325"/>
            <a:ext cx="1143000" cy="3175"/>
          </a:xfrm>
          <a:prstGeom prst="bentConnector3">
            <a:avLst>
              <a:gd name="adj1" fmla="val 50000"/>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38"/>
          <p:cNvCxnSpPr>
            <a:cxnSpLocks noChangeShapeType="1"/>
            <a:stCxn id="30" idx="3"/>
            <a:endCxn id="24" idx="1"/>
          </p:cNvCxnSpPr>
          <p:nvPr/>
        </p:nvCxnSpPr>
        <p:spPr bwMode="auto">
          <a:xfrm>
            <a:off x="6118225" y="3619500"/>
            <a:ext cx="1143000" cy="784225"/>
          </a:xfrm>
          <a:prstGeom prst="bentConnector3">
            <a:avLst>
              <a:gd name="adj1" fmla="val 50000"/>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40"/>
          <p:cNvSpPr>
            <a:spLocks noChangeArrowheads="1"/>
          </p:cNvSpPr>
          <p:nvPr/>
        </p:nvSpPr>
        <p:spPr bwMode="auto">
          <a:xfrm>
            <a:off x="5965825" y="3505200"/>
            <a:ext cx="1524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pic>
        <p:nvPicPr>
          <p:cNvPr id="31" name="Picture 17" descr="kus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289560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3558324"/>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29 Llamada rectangular"/>
          <p:cNvSpPr/>
          <p:nvPr/>
        </p:nvSpPr>
        <p:spPr>
          <a:xfrm rot="5400000">
            <a:off x="3575288" y="474667"/>
            <a:ext cx="5040085" cy="6021976"/>
          </a:xfrm>
          <a:prstGeom prst="wedgeRectCallout">
            <a:avLst>
              <a:gd name="adj1" fmla="val 26963"/>
              <a:gd name="adj2" fmla="val 603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 proyectos tradicionales (iterativos e incrementales)</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divide el proyecto en 5 fases: (</a:t>
            </a:r>
            <a:r>
              <a:rPr lang="es-CL" sz="1400" dirty="0" err="1">
                <a:solidFill>
                  <a:prstClr val="black"/>
                </a:solidFill>
                <a:latin typeface="Arial" panose="020B0604020202020204" pitchFamily="34" charset="0"/>
                <a:cs typeface="Arial" panose="020B0604020202020204" pitchFamily="34" charset="0"/>
              </a:rPr>
              <a:t>inicio,diseño,plan</a:t>
            </a:r>
            <a:r>
              <a:rPr lang="es-CL" sz="1400" dirty="0">
                <a:solidFill>
                  <a:prstClr val="black"/>
                </a:solidFill>
                <a:latin typeface="Arial" panose="020B0604020202020204" pitchFamily="34" charset="0"/>
                <a:cs typeface="Arial" panose="020B0604020202020204" pitchFamily="34" charset="0"/>
              </a:rPr>
              <a:t>, ejecución y cierre).</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Las  3 primeras fases se abordan con una iteración cada una y la ejecución pueden ser una o más iteraciones que generan un incremento en los entregables del proyecto en base a los casos de uso cubiertos en cada iteración. La última fase de cierre es de una única iteración.</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fase se cumple un hito del proyecto, al que se asocian un conjunto de entregables bien definidos,</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En cada iteración se ejecutan tareas asociadas a disciplinas propias del desarrollo de software y otras tareas asociadas a disciplinas de soporte y administración del proyecto.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Todas las tareas independientemente de la disciplina están asociadas a un entregable del proyecto y las tareas de desarrollo además pueden o no  estar asociadas a un caso de uso.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estructura de la carta </a:t>
            </a:r>
            <a:r>
              <a:rPr lang="es-CL" sz="1400" dirty="0" err="1">
                <a:solidFill>
                  <a:prstClr val="black"/>
                </a:solidFill>
                <a:latin typeface="Arial" panose="020B0604020202020204" pitchFamily="34" charset="0"/>
                <a:cs typeface="Arial" panose="020B0604020202020204" pitchFamily="34" charset="0"/>
              </a:rPr>
              <a:t>gantt</a:t>
            </a:r>
            <a:r>
              <a:rPr lang="es-CL" sz="1400" dirty="0">
                <a:solidFill>
                  <a:prstClr val="black"/>
                </a:solidFill>
                <a:latin typeface="Arial" panose="020B0604020202020204" pitchFamily="34" charset="0"/>
                <a:cs typeface="Arial" panose="020B0604020202020204" pitchFamily="34" charset="0"/>
              </a:rPr>
              <a:t> (WBS) se descompone en Fases, Iteraciones, Disciplinas, Tareas (Título de la Acción), Sub Tareas que es la actividad que se programa con recurso, esfuerzo, costo, plazo, tipo de entregable, caso de uso asociado (Cuando corresponda).</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 el fin de tener una visibilidad completa del proyecto, las Tareas se pueden Planificar en plazo, costo y esfuerzo y luego cuando corresponda se pueden programar descomponiéndolas en sub tareas.</a:t>
            </a:r>
          </a:p>
        </p:txBody>
      </p:sp>
      <p:sp>
        <p:nvSpPr>
          <p:cNvPr id="39" name="29 Llamada rectangular"/>
          <p:cNvSpPr/>
          <p:nvPr/>
        </p:nvSpPr>
        <p:spPr>
          <a:xfrm rot="5400000">
            <a:off x="3627217" y="492023"/>
            <a:ext cx="5010028" cy="5914308"/>
          </a:xfrm>
          <a:prstGeom prst="wedgeRectCallout">
            <a:avLst>
              <a:gd name="adj1" fmla="val 37471"/>
              <a:gd name="adj2" fmla="val 6313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Software </a:t>
            </a:r>
            <a:r>
              <a:rPr lang="es-CL" sz="1400" dirty="0" err="1">
                <a:solidFill>
                  <a:prstClr val="black"/>
                </a:solidFill>
                <a:latin typeface="Arial" panose="020B0604020202020204" pitchFamily="34" charset="0"/>
                <a:cs typeface="Arial" panose="020B0604020202020204" pitchFamily="34" charset="0"/>
              </a:rPr>
              <a:t>Configuration</a:t>
            </a:r>
            <a:r>
              <a:rPr lang="es-CL" sz="1400" dirty="0">
                <a:solidFill>
                  <a:prstClr val="black"/>
                </a:solidFill>
                <a:latin typeface="Arial" panose="020B0604020202020204" pitchFamily="34" charset="0"/>
                <a:cs typeface="Arial" panose="020B0604020202020204" pitchFamily="34" charset="0"/>
              </a:rPr>
              <a:t> Manager</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la configuración de los productos afectados por un mismo proyecto de software, se enmarca dentro de los procesos de soporte y este en particular  persigue como objetivo asegurar la calidad del producto de software resultante y asegurar su mantenibilidad en el tiempo, manteniendo administradas y controladas todas las componentes del software en su código fuente más los documentos de requerimientos, análisis, diseño, casos de pruebas que sustentan las características  funcionales de la aplicación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 la configuración, debe establecer las actividades que los proyectos deben cumplir para :</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Cambios</a:t>
            </a:r>
          </a:p>
          <a:p>
            <a:pPr marL="1200150" lvl="2"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Versiones</a:t>
            </a:r>
          </a:p>
          <a:p>
            <a:pPr algn="just" fontAlgn="base">
              <a:spcBef>
                <a:spcPct val="0"/>
              </a:spcBef>
              <a:spcAft>
                <a:spcPct val="0"/>
              </a:spcAft>
            </a:pPr>
            <a:r>
              <a:rPr lang="es-CL" sz="1200" dirty="0">
                <a:solidFill>
                  <a:prstClr val="black"/>
                </a:solidFill>
                <a:latin typeface="Arial" charset="0"/>
              </a:rPr>
              <a:t>.</a:t>
            </a:r>
          </a:p>
        </p:txBody>
      </p:sp>
      <p:sp>
        <p:nvSpPr>
          <p:cNvPr id="36" name="29 Llamada rectangular"/>
          <p:cNvSpPr/>
          <p:nvPr/>
        </p:nvSpPr>
        <p:spPr>
          <a:xfrm rot="5400000">
            <a:off x="3600347" y="520307"/>
            <a:ext cx="5040096" cy="5986758"/>
          </a:xfrm>
          <a:prstGeom prst="wedgeRectCallout">
            <a:avLst>
              <a:gd name="adj1" fmla="val 44097"/>
              <a:gd name="adj2" fmla="val 5817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del ambiente pre productivo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el ambiente pre productivo es necesaria para garantizar que los equipos de desarrollo cuenten a tiempo con la infraestructura necesaria para el proceso de certificación de las aplicaciones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del ambiente pre productivo, debe establecer las actividades que los proyectos deben cumplir para solicitar la habilitación del ambiente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debe ser preparada por el equipo de desarrollo del proyecto, Los ambientes pre productivos son:</a:t>
            </a: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 UAT</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también debe considerar la habilitación de datos de pruebas, debidamente enmascarados.</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El planeamiento de </a:t>
            </a:r>
            <a:r>
              <a:rPr lang="es-CL" sz="1200" dirty="0" err="1">
                <a:solidFill>
                  <a:prstClr val="black"/>
                </a:solidFill>
                <a:latin typeface="Arial" charset="0"/>
              </a:rPr>
              <a:t>releases</a:t>
            </a:r>
            <a:r>
              <a:rPr lang="es-CL" sz="1200" dirty="0">
                <a:solidFill>
                  <a:prstClr val="black"/>
                </a:solidFill>
                <a:latin typeface="Arial" charset="0"/>
              </a:rPr>
              <a:t> facilitará  también  la habilitación de ambientes que podrán ser usados concurrentemente por varios proyectos. </a:t>
            </a:r>
          </a:p>
        </p:txBody>
      </p:sp>
      <p:sp>
        <p:nvSpPr>
          <p:cNvPr id="84" name="29 Llamada rectangular"/>
          <p:cNvSpPr/>
          <p:nvPr/>
        </p:nvSpPr>
        <p:spPr>
          <a:xfrm rot="5400000">
            <a:off x="3566551" y="500890"/>
            <a:ext cx="5023846" cy="6070601"/>
          </a:xfrm>
          <a:prstGeom prst="wedgeRectCallout">
            <a:avLst>
              <a:gd name="adj1" fmla="val -53988"/>
              <a:gd name="adj2" fmla="val -42805"/>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corresponde al Líder de Fábrica de Continuidad nombrado por la Gerencia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Dentro del proyecto tiene la responsabilidad de ejecutar las tareas de toma de control del producto, para ejecutar desde ese momento en adelante las tareas del mantenimiento correctivo y evolutivo del producto.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Fábrica de Continuidad debe formar parte del equipo de proyecto desde su inicio, participando tempranamente en la mesa de trabajo multidisciplinaria y posteriormente participando activamente en las reuniones de seguimiento del proyecto, de tal forma de anticiparse y prevenir los riesgos y dificultades que pueden presentarse en la toma de control del producto resultante del proyecto de desarrollo.</a:t>
            </a:r>
          </a:p>
        </p:txBody>
      </p:sp>
      <p:sp>
        <p:nvSpPr>
          <p:cNvPr id="83" name="29 Llamada rectangular"/>
          <p:cNvSpPr/>
          <p:nvPr/>
        </p:nvSpPr>
        <p:spPr>
          <a:xfrm rot="5400000">
            <a:off x="3573794" y="493645"/>
            <a:ext cx="5023846" cy="6085087"/>
          </a:xfrm>
          <a:prstGeom prst="wedgeRectCallout">
            <a:avLst>
              <a:gd name="adj1" fmla="val -55429"/>
              <a:gd name="adj2" fmla="val -261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Gerencia de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Presta apoyo tempranamente en el diseño de la solución y luego en la planificación del proyecto, participando en la mesa de trabajo multidisciplinario que participa en la evaluación y diseño de la solución y la planificación del proyecto y participa directamente en la ejecución del proyecto, aportando con 3 roles: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Configuración (SCM)</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Ofrece el servicio de Gestión de la Configuración del o los productos afectados por un proyecto de desarrollo que está directamente ligado a cada 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del Ambiente Pre Productivo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proveer el ambiente pre productivo para las labores de control de calidad y la provisión de los datos de prueba.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Recibe la aplicación una vez concluida su certificación y efectúa el paso a producción,</a:t>
            </a:r>
          </a:p>
        </p:txBody>
      </p:sp>
      <p:sp>
        <p:nvSpPr>
          <p:cNvPr id="82" name="29 Llamada rectangular"/>
          <p:cNvSpPr/>
          <p:nvPr/>
        </p:nvSpPr>
        <p:spPr>
          <a:xfrm rot="5400000">
            <a:off x="3600205" y="499083"/>
            <a:ext cx="5002875" cy="6053236"/>
          </a:xfrm>
          <a:prstGeom prst="wedgeRectCallout">
            <a:avLst>
              <a:gd name="adj1" fmla="val -54916"/>
              <a:gd name="adj2" fmla="val -115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Calidad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de la DIVOT, que es el responsable entre otras cosas, de asegurar la calidad de los productos resultantes de los proyectos de desarrollo de acuerdo con los estándares de calidad establecidos por el Banco.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Calidad del proyecto es nombrado por el Gerente de Estrategia y Desarrollo del que a su vez depende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y su participación en el proyecto es de apoyo para verificar el cumplimiento de los requerimientos de desarrollo y asegurar la calidad del producto desarrollado, si bien el gestor no es directamente quien ejecuta las tareas de aseguramiento de la calidad, es quien garantiza que estas tareas sean ejecutadas directamente por la célula de desarrollo o por un equipo especializado de control de calidad. </a:t>
            </a:r>
          </a:p>
          <a:p>
            <a:pPr algn="just" fontAlgn="base">
              <a:spcBef>
                <a:spcPct val="0"/>
              </a:spcBef>
              <a:spcAft>
                <a:spcPct val="0"/>
              </a:spcAft>
            </a:pPr>
            <a:endParaRPr lang="es-CL" sz="1200" dirty="0">
              <a:solidFill>
                <a:prstClr val="black"/>
              </a:solidFill>
              <a:latin typeface="Arial" charset="0"/>
            </a:endParaRPr>
          </a:p>
        </p:txBody>
      </p:sp>
      <p:sp>
        <p:nvSpPr>
          <p:cNvPr id="79" name="29 Llamada rectangular"/>
          <p:cNvSpPr/>
          <p:nvPr/>
        </p:nvSpPr>
        <p:spPr>
          <a:xfrm rot="5400000">
            <a:off x="3566321" y="470494"/>
            <a:ext cx="5054470" cy="6100762"/>
          </a:xfrm>
          <a:prstGeom prst="wedgeRectCallout">
            <a:avLst>
              <a:gd name="adj1" fmla="val -54888"/>
              <a:gd name="adj2" fmla="val 87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Equipo de desarrollo</a:t>
            </a:r>
          </a:p>
          <a:p>
            <a:pP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Todo el equipo de desarrollo, incluido el usuario del producto conoce la metodología de desarrollo tradicional del Banco de Chile.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equipo es subcontratado en especial para el proyecto o cubierto con personal subcontratado permanentemente  y a diferencia de los equipos Agile, no es multidisciplinario y esta orientado principalmente a labores de desarrollo y pruebas unitarias.</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Cada miembro del equipo deberá registrar en PPM, idealmente en forma diarias pero obligatoriamente al término de cada semana, las horas trabajadas para el proyecto de desarrollo ya sea a nivel del proyecto en general o a nivel de tarea en aquellos proyectos que así se defina.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80" name="29 Llamada rectangular"/>
          <p:cNvSpPr/>
          <p:nvPr/>
        </p:nvSpPr>
        <p:spPr>
          <a:xfrm rot="5400000">
            <a:off x="3565669" y="471146"/>
            <a:ext cx="5040094" cy="6085086"/>
          </a:xfrm>
          <a:prstGeom prst="wedgeRectCallout">
            <a:avLst>
              <a:gd name="adj1" fmla="val -57118"/>
              <a:gd name="adj2" fmla="val 1821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Arquitecto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Arquitectura debe participar en los procesos de desarrollos, nombrando a un arquitecto que deberá prestar el apoyo no permanente pero necesario para que el equipo efectué un diseño que esté de acuerdo a los lineamientos de arquitectura corporativa y cumpla con las normas de codificación y de seguridad, establecidas por la Gerencia de Arquitectura.</a:t>
            </a:r>
          </a:p>
        </p:txBody>
      </p:sp>
      <p:sp>
        <p:nvSpPr>
          <p:cNvPr id="78" name="29 Llamada rectangular"/>
          <p:cNvSpPr/>
          <p:nvPr/>
        </p:nvSpPr>
        <p:spPr>
          <a:xfrm rot="5400000">
            <a:off x="3566351" y="470460"/>
            <a:ext cx="5054470" cy="6100825"/>
          </a:xfrm>
          <a:prstGeom prst="wedgeRectCallout">
            <a:avLst>
              <a:gd name="adj1" fmla="val -55409"/>
              <a:gd name="adj2" fmla="val 3051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Tiene la responsabilidad de iniciar, planificar, ejecutar, controlar y cerrar el proyecto aplicando la metodología definida por el 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Proyecto es nombrado por la Fábrica de Desarrollo y es responsable de  controlar y coordinar el desarrollo  con el o los proveedores de dichos servicios en caso de que sean subcontratados o con el equipo interno en caso de que pudiese hacerse con recursos propios o con parte de los equipos Agile, en caso de que tengan disponibilidad de horas.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coordinar las tareas de análisis, diseño, especificaciones de desarrollo, control de calidad, habilitación de ambientes y datos, control de los fuentes y despliegue en ambientes pre productivos, el o los pasos a producción y finalmente las labores de toma de control por parte de la fábrica de continuidad, una vez concluido 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las etapas iniciales del proyecto debe apoyar a la PMO para la cotización y adjudicación y generación del anexo de contrato de desarrollos menores con el  o los proveedores seleccionados.  Este rol es también responsable de informar los avances del proyecto en PPM y atender las consultas y reuniones de control que solicite la PMO.</a:t>
            </a:r>
          </a:p>
        </p:txBody>
      </p:sp>
      <p:sp>
        <p:nvSpPr>
          <p:cNvPr id="77" name="29 Llamada rectangular"/>
          <p:cNvSpPr/>
          <p:nvPr/>
        </p:nvSpPr>
        <p:spPr>
          <a:xfrm rot="5400000">
            <a:off x="3556257" y="480557"/>
            <a:ext cx="5033497" cy="6059660"/>
          </a:xfrm>
          <a:prstGeom prst="wedgeRectCallout">
            <a:avLst>
              <a:gd name="adj1" fmla="val -55820"/>
              <a:gd name="adj2" fmla="val 422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PMO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Gerencia de PMO y Gestión de la DIVOT y su equipo de trabajo.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es responsable entre otras cosas, de controlar el desempeño financiero de los proyectos de desarrollo y el cumplimiento de los plazos y asegurar la calidad del proceso, es decir, el cumplimiento de los procesos de desarrollo de acuerdo con los procedimientos establecidos por el Banco.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del proyecto es nombrada por el Gerente de PMO y Gestión y su participación en el proyecto si bien es de índole contralora para verificar el cumplimiento del plazo y del presupuesto del proyecto, también presta apoyo directo para algunas de las actividades de administración como por ejemplo la formalización de la aprobación presupuestaria, la generación de los contratos o anexos de contratos con los proveedores y negociación de precios y la formalización del cierre del proyecto desde el punto de vista administrativo, asegurándose que se hayan recibido satisfactoriamente todos los entregables del proyecto y se encuentren en manos de la Gerencia de Producción y que la Gerencia de Continuidad haya tomado control del producto resultante del proyecto.</a:t>
            </a:r>
          </a:p>
        </p:txBody>
      </p:sp>
      <p:sp>
        <p:nvSpPr>
          <p:cNvPr id="76" name="29 Llamada rectangular"/>
          <p:cNvSpPr/>
          <p:nvPr/>
        </p:nvSpPr>
        <p:spPr>
          <a:xfrm rot="5400000">
            <a:off x="3526636" y="474601"/>
            <a:ext cx="5120451" cy="6059597"/>
          </a:xfrm>
          <a:prstGeom prst="wedgeRectCallout">
            <a:avLst>
              <a:gd name="adj1" fmla="val -50057"/>
              <a:gd name="adj2" fmla="val 5805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Sesiona semanalmente y de acuerdo a sus estatutos por cada iniciativa presentada emitirá una resolución en la que quedará sancionada su aprobación o rechazo.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permanentes del comité son: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Estrategia y Seguimiento (Quien preside este comité).</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PMO y Control de Gestión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Gestión y Demanda</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Ingeniería de Proceso</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Producción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Desarrollo (cuando se trate de iniciativas tipo medianas o mayores)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no permanentes, son aquellos que sean invitados a asistir a una sesión en la cual se trate un proyecto de su interés, estos deberán confirmar su asistencia previamente a este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de Consulta: Son aquellas personas que puedan ser convocados por este comité a estas reuniones por única vez, por su rol dentro de la organización a fin de apoyar e informar sobre un particular a este comité.</a:t>
            </a:r>
          </a:p>
          <a:p>
            <a:pPr algn="just" fontAlgn="base">
              <a:spcBef>
                <a:spcPct val="0"/>
              </a:spcBef>
              <a:spcAft>
                <a:spcPct val="0"/>
              </a:spcAft>
            </a:pPr>
            <a:endParaRPr lang="es-CL" sz="1200" dirty="0">
              <a:solidFill>
                <a:prstClr val="black"/>
              </a:solidFill>
              <a:latin typeface="Arial" charset="0"/>
            </a:endParaRPr>
          </a:p>
        </p:txBody>
      </p:sp>
      <p:sp>
        <p:nvSpPr>
          <p:cNvPr id="81" name="29 Llamada rectangular"/>
          <p:cNvSpPr/>
          <p:nvPr/>
        </p:nvSpPr>
        <p:spPr>
          <a:xfrm rot="5400000">
            <a:off x="3573540" y="463277"/>
            <a:ext cx="5040092" cy="6100826"/>
          </a:xfrm>
          <a:prstGeom prst="wedgeRectCallout">
            <a:avLst>
              <a:gd name="adj1" fmla="val -55968"/>
              <a:gd name="adj2" fmla="val 687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Ingeniero de Procesos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Ingeniería de Procesos debe participar en los procesos de desarrollos, nombrando a un Ingeniero de Procesos que deberá prestar el apoyo permanente para que el equipo del proyecto efectué el proceso de desarrollo de acuerdo al proceso de administración establecido y asegurando a su vez que el producto resultante está de acuerdo con los objetivos de negocio y agrega realmente el valor esperado, ya que de no ser así deberá advertir esta situación al usuario y al líder de proyecto con el fin de que corrija el rumbo del proyecto o lo detenga por no estar cumpliendo los objetivos por los cuales fue aprobado.  </a:t>
            </a:r>
          </a:p>
          <a:p>
            <a:pPr algn="just" fontAlgn="base">
              <a:spcBef>
                <a:spcPct val="0"/>
              </a:spcBef>
              <a:spcAft>
                <a:spcPct val="0"/>
              </a:spcAft>
            </a:pPr>
            <a:endParaRPr lang="es-CL" sz="1200" dirty="0">
              <a:solidFill>
                <a:prstClr val="black"/>
              </a:solidFill>
              <a:latin typeface="Arial" charset="0"/>
            </a:endParaRPr>
          </a:p>
        </p:txBody>
      </p:sp>
      <p:sp>
        <p:nvSpPr>
          <p:cNvPr id="75" name="74 Llamada rectangular"/>
          <p:cNvSpPr/>
          <p:nvPr/>
        </p:nvSpPr>
        <p:spPr>
          <a:xfrm rot="5400000">
            <a:off x="3603379" y="468045"/>
            <a:ext cx="5021522" cy="6059596"/>
          </a:xfrm>
          <a:prstGeom prst="wedgeRectCallout">
            <a:avLst>
              <a:gd name="adj1" fmla="val -55637"/>
              <a:gd name="adj2" fmla="val 8392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la Demanda debe ser nombrado por la Gerencia de Gestión de la Demanda.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 etapa inicial del proyecto debe crear la iniciativa en PPM y apoyar al usuario líder en la definición de los objetivos y alcance del proyecto y en la preparación del caso de negocio.  En base a su juicio experto y el historial de proyectos de características similares apoyará al usuario en la clasificación del proyecto y en la elección de la metodología de administración de proyectos que sea a su juicio la más propicia para abordar la gestión del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Una vez que la iniciativa este en condiciones de ser presentada al comité de priorización, debe informar a la Gerencia de Estrategia y Seguimiento para que sea incluida en la agenda del siguiente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acompañar al Usuario Líder en la presentación al comité y durante el  desarrollo de la reunión debe apoyar al usuario líder en la exposición de la iniciativa y tomar nota de los acuerdos de la reunión y posteriormente registrar en PPM la resolución del comité e informar a la gerencia sponsor.</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caso de que la iniciativa sea aprobada debe continuar prestando apoyo al usuario líder y al líder del proyecto cuando sea necesario, principalmente en las actividades de diseño y planeamiento y control.</a:t>
            </a:r>
          </a:p>
        </p:txBody>
      </p:sp>
      <p:sp>
        <p:nvSpPr>
          <p:cNvPr id="74" name="73 Llamada rectangular"/>
          <p:cNvSpPr/>
          <p:nvPr/>
        </p:nvSpPr>
        <p:spPr>
          <a:xfrm rot="5400000">
            <a:off x="3559627" y="518351"/>
            <a:ext cx="5054471" cy="6005043"/>
          </a:xfrm>
          <a:prstGeom prst="wedgeRectCallout">
            <a:avLst>
              <a:gd name="adj1" fmla="val -56381"/>
              <a:gd name="adj2" fmla="val 974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Usuario Líder / </a:t>
            </a:r>
            <a:r>
              <a:rPr lang="es-CL" sz="1400" dirty="0" err="1">
                <a:solidFill>
                  <a:prstClr val="black"/>
                </a:solidFill>
                <a:latin typeface="Arial" panose="020B0604020202020204" pitchFamily="34" charset="0"/>
                <a:cs typeface="Arial" panose="020B0604020202020204" pitchFamily="34" charset="0"/>
              </a:rPr>
              <a:t>Product</a:t>
            </a:r>
            <a:r>
              <a:rPr lang="es-CL" sz="1400" dirty="0">
                <a:solidFill>
                  <a:prstClr val="black"/>
                </a:solidFill>
                <a:latin typeface="Arial" panose="020B0604020202020204" pitchFamily="34" charset="0"/>
                <a:cs typeface="Arial" panose="020B0604020202020204" pitchFamily="34" charset="0"/>
              </a:rPr>
              <a:t> </a:t>
            </a:r>
            <a:r>
              <a:rPr lang="es-CL" sz="1400" dirty="0" err="1">
                <a:solidFill>
                  <a:prstClr val="black"/>
                </a:solidFill>
                <a:latin typeface="Arial" panose="020B0604020202020204" pitchFamily="34" charset="0"/>
                <a:cs typeface="Arial" panose="020B0604020202020204" pitchFamily="34" charset="0"/>
              </a:rPr>
              <a:t>Owner</a:t>
            </a: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Usuario Líder debe ser nombrado por la Gerencia del área que es sponsor de la iniciativa.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el proyecto el usuario líder es quien conoce el entorno de negocio del cliente y expone la visión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Representa a todos los interesados en el producto final y es el responsable de la "Lista de Requerimientos Funcionales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 responsable de preparar el caso de negocio y obtener la aprobación para la financiación necesaria para el proyecto, es responsable de definir las características funcionales y los criterios de término del proyecto.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Sus deberes y responsabilidades se extienden a lo largo de todo el ciclo de vida del proyecto.</a:t>
            </a:r>
          </a:p>
        </p:txBody>
      </p:sp>
      <p:sp>
        <p:nvSpPr>
          <p:cNvPr id="55" name="29 Llamada rectangular"/>
          <p:cNvSpPr/>
          <p:nvPr/>
        </p:nvSpPr>
        <p:spPr>
          <a:xfrm rot="5400000">
            <a:off x="3665583" y="492029"/>
            <a:ext cx="4967163" cy="5914310"/>
          </a:xfrm>
          <a:prstGeom prst="wedgeRectCallout">
            <a:avLst>
              <a:gd name="adj1" fmla="val 14556"/>
              <a:gd name="adj2" fmla="val 59371"/>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Toma de Control del Producto por la Gerencia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el proyecto de desarrollo y luego de la puesta en producción y dentro del período de garantía la fábrica de continuidad debe tomar el control de los fuentes de la aplicación de software resultante del proyecto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Este flujo de trabajo contiene las actividades de cierre del proyecto y concluye con la entrega a la Fábrica de Continuidad de la documentación y el código fuente requerido para brindar el soporte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debe tener en cuenta que el proyecto no se dará por cerrado hasta que este operando de forma estable en el ambiente de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Los documentos que son exigibles dependen del tipo de proyecto y metodología de desarrollo que ha sido aplicada para la administración del proceso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fábrica de continuidad deberá asegurarse que la documentación y los fuentes se encuentren catalogados en la herramienta de SCM que use el banco (Cuando corresponda hacerlo)</a:t>
            </a: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a:t>
            </a:r>
          </a:p>
        </p:txBody>
      </p:sp>
      <p:sp>
        <p:nvSpPr>
          <p:cNvPr id="32" name="29 Llamada rectangular"/>
          <p:cNvSpPr/>
          <p:nvPr/>
        </p:nvSpPr>
        <p:spPr>
          <a:xfrm rot="5400000">
            <a:off x="3600016" y="519233"/>
            <a:ext cx="5064427" cy="5914310"/>
          </a:xfrm>
          <a:prstGeom prst="wedgeRectCallout">
            <a:avLst>
              <a:gd name="adj1" fmla="val 2721"/>
              <a:gd name="adj2" fmla="val 56474"/>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Despliegue de versiones</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El despliegue de versiones va de la mano con el control de versiones del producto (SCM), pero puede darse el caso de un desarrollo cuyo producto de software resultante no esta bajo al ambiente de SCM, por ello se pueden dar dos situaciones: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Manual (Aplicación de software fuera de SCM)</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Automático (SERENA)</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iteración de desarrollo, se debe desplegar la versión en dos ambientes, no siendo ambos estrictamente obligatorios, pero son secuenciales entre si, partiendo por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y una vez concluidas las pruebas de sistema e integración, se procede a las pruebas de QA:</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 (Opcional)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y UAT (Obligatorio)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todas las iteraciones de desarrollo y pasar con éxito las certificaciones de QA, se libera en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Producción (Obligatorio)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Bug </a:t>
            </a:r>
            <a:r>
              <a:rPr lang="es-CL" sz="1400" dirty="0" err="1">
                <a:solidFill>
                  <a:prstClr val="black"/>
                </a:solidFill>
                <a:latin typeface="Arial" panose="020B0604020202020204" pitchFamily="34" charset="0"/>
                <a:cs typeface="Arial" panose="020B0604020202020204" pitchFamily="34" charset="0"/>
              </a:rPr>
              <a:t>Fixing</a:t>
            </a:r>
            <a:r>
              <a:rPr lang="es-CL" sz="1400" dirty="0">
                <a:solidFill>
                  <a:prstClr val="black"/>
                </a:solidFill>
                <a:latin typeface="Arial" panose="020B0604020202020204" pitchFamily="34" charset="0"/>
                <a:cs typeface="Arial" panose="020B0604020202020204" pitchFamily="34" charset="0"/>
              </a:rPr>
              <a:t> (Opcional), después del despliegue en producción</a:t>
            </a:r>
          </a:p>
        </p:txBody>
      </p:sp>
      <p:sp>
        <p:nvSpPr>
          <p:cNvPr id="34" name="29 Llamada rectangular"/>
          <p:cNvSpPr/>
          <p:nvPr/>
        </p:nvSpPr>
        <p:spPr>
          <a:xfrm rot="5400000">
            <a:off x="3643340" y="475908"/>
            <a:ext cx="4977782" cy="5914309"/>
          </a:xfrm>
          <a:prstGeom prst="wedgeRectCallout">
            <a:avLst>
              <a:gd name="adj1" fmla="val -4178"/>
              <a:gd name="adj2" fmla="val 5945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Realizar el control de calidad del producto en base a Casos de Uso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Estática (Requerimientos, Análisis, Diseño y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Análisis de Ambigüedades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Prueba en base a los escenarios de cada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Desarrollo de los Casos de Prueba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Verificar la ejecución de pruebas unitarias, inspección de código y revisiones de pares durante 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Preparar plan de pruebas por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Dinámica (Ejecución de pruebas, posterior a la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 Base</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1</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2</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No Impacto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IDC</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Stress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UAT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Regresiva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33" name="29 Llamada rectangular"/>
          <p:cNvSpPr/>
          <p:nvPr/>
        </p:nvSpPr>
        <p:spPr>
          <a:xfrm rot="5400000">
            <a:off x="3637643" y="470215"/>
            <a:ext cx="4977787" cy="5925696"/>
          </a:xfrm>
          <a:prstGeom prst="wedgeRectCallout">
            <a:avLst>
              <a:gd name="adj1" fmla="val -12002"/>
              <a:gd name="adj2" fmla="val 5995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en forma iterativa e incremental (Por Casos de Uso).</a:t>
            </a:r>
          </a:p>
          <a:p>
            <a:pPr marL="2857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0" lvl="1"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de acuerdo con la secuencia de desarrollo establecida al concluir el análisis y diseño, generando un entregable en cada iteración, con el objetivo de liberarlo a QA al concluir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Codificación en ambiente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Respetar las Normas de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Inspección de Código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Cumplimiento de Estándar de Codificación del Banco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Verificación de Estándares de Seguridad</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Automatización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para la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Generar evidencias de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entregables de cada iteración.</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en ambiente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(Previo al paso a QA).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de Pruebas de Integración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de Componentes y despliegue en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a:t>
            </a:r>
          </a:p>
        </p:txBody>
      </p:sp>
      <p:sp>
        <p:nvSpPr>
          <p:cNvPr id="31" name="29 Llamada rectangular"/>
          <p:cNvSpPr/>
          <p:nvPr/>
        </p:nvSpPr>
        <p:spPr>
          <a:xfrm rot="5400000">
            <a:off x="3658852" y="521241"/>
            <a:ext cx="4986169" cy="5874899"/>
          </a:xfrm>
          <a:prstGeom prst="wedgeRectCallout">
            <a:avLst>
              <a:gd name="adj1" fmla="val -23442"/>
              <a:gd name="adj2" fmla="val 6228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Análisis y Diseño basado en Casos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base a la lista de casos de uso se hace el diseño, se reconocen las componente necesarias de desarrollar  y se generan los requerimientos de desarrollo.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por Caso de Uso (Si no se hizo antes)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Secuencia por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Diagramas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Modelo de Datos o Validar el existente (cuando corresponda).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Componentes (Paquetes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a:t>
            </a:r>
            <a:r>
              <a:rPr lang="es-CL" sz="1400" dirty="0" err="1">
                <a:solidFill>
                  <a:prstClr val="black"/>
                </a:solidFill>
                <a:latin typeface="Arial" panose="020B0604020202020204" pitchFamily="34" charset="0"/>
                <a:cs typeface="Arial" panose="020B0604020202020204" pitchFamily="34" charset="0"/>
              </a:rPr>
              <a:t>Deployment</a:t>
            </a:r>
            <a:r>
              <a:rPr lang="es-CL" sz="1400" dirty="0">
                <a:solidFill>
                  <a:prstClr val="black"/>
                </a:solidFill>
                <a:latin typeface="Arial" panose="020B0604020202020204" pitchFamily="34" charset="0"/>
                <a:cs typeface="Arial" panose="020B0604020202020204" pitchFamily="34" charset="0"/>
              </a:rPr>
              <a:t>, en los distintos ambientes que deberán operar las componentes del sistema.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Estimar esfuerzo de desarrollo en base a las componentes identificadas y extrapolar esfuerzos para aquellas que están identificadas pero que serán detalladas como parte de las actividades de las iteraciones del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la secuencia de desarrollo en base a los casos de uso, definiendo una o mas iteraciones y precisando que casos de uso serán abordados en cada iteración.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p:txBody>
      </p:sp>
      <p:sp>
        <p:nvSpPr>
          <p:cNvPr id="30" name="29 Llamada rectangular"/>
          <p:cNvSpPr/>
          <p:nvPr/>
        </p:nvSpPr>
        <p:spPr>
          <a:xfrm rot="5400000">
            <a:off x="3662521" y="495093"/>
            <a:ext cx="4956351" cy="5897376"/>
          </a:xfrm>
          <a:prstGeom prst="wedgeRectCallout">
            <a:avLst>
              <a:gd name="adj1" fmla="val -34056"/>
              <a:gd name="adj2" fmla="val 5970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Administrar Requerimientos de Software basado en Casos de Uso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Concluir el Modelo de Negocio (TO BE), en caso de que se cuente con él desde la etapa de inicio.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el modelo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Priorizar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Estructurar el modelo de casos de uso.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Especificación de Requerimientos basado en los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Semántica del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no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Reglas por Casos de Uso: (Acceso, Navegación, Validación, Integración, reglas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del Caso de Uso (Cuando Corresponda)</a:t>
            </a:r>
          </a:p>
        </p:txBody>
      </p:sp>
      <p:sp>
        <p:nvSpPr>
          <p:cNvPr id="2" name="1 Llamada rectangular"/>
          <p:cNvSpPr/>
          <p:nvPr/>
        </p:nvSpPr>
        <p:spPr>
          <a:xfrm rot="5400000">
            <a:off x="3674428" y="499428"/>
            <a:ext cx="4977790" cy="5942631"/>
          </a:xfrm>
          <a:prstGeom prst="wedgeRectCallout">
            <a:avLst>
              <a:gd name="adj1" fmla="val -43813"/>
              <a:gd name="adj2" fmla="val 5625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Describir el Problema de Negocio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Modelamiento de los procesos de Negocio (Notación BPMN o UML)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 As </a:t>
            </a:r>
            <a:r>
              <a:rPr lang="es-CL" sz="1400" dirty="0" err="1">
                <a:solidFill>
                  <a:prstClr val="black"/>
                </a:solidFill>
                <a:latin typeface="Arial" panose="020B0604020202020204" pitchFamily="34" charset="0"/>
                <a:cs typeface="Arial" panose="020B0604020202020204" pitchFamily="34" charset="0"/>
              </a:rPr>
              <a:t>Is</a:t>
            </a:r>
            <a:r>
              <a:rPr lang="es-CL" sz="1400" dirty="0">
                <a:solidFill>
                  <a:prstClr val="black"/>
                </a:solidFill>
                <a:latin typeface="Arial" panose="020B0604020202020204" pitchFamily="34" charset="0"/>
                <a:cs typeface="Arial" panose="020B0604020202020204" pitchFamily="34" charset="0"/>
              </a:rPr>
              <a:t>  (Como se hace hoy)</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Oportunidades de Mejoramiento del Proceso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To Be. (Cual es la visión de la Solución).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Justificación del Proyecto en función del Mejoramiento del Proceso y el aporte de valor a los planes estratégicos del banco.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y sus Caso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Responsables de establecer el proceso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Usuarios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Gestores de Demanda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Ingenieros de Procesos</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parte con actividades preliminares en la fase de inicio, para identificar problemas y sus soluciones y justificar el desarrollo del proyecto y se profundiza en el diseño para identificar actores, sus casos de uso y los requerimientos funcionales y de desarrollo</a:t>
            </a:r>
          </a:p>
        </p:txBody>
      </p:sp>
      <p:grpSp>
        <p:nvGrpSpPr>
          <p:cNvPr id="4" name="3 Grupo"/>
          <p:cNvGrpSpPr/>
          <p:nvPr/>
        </p:nvGrpSpPr>
        <p:grpSpPr>
          <a:xfrm>
            <a:off x="2980344" y="951241"/>
            <a:ext cx="6122492" cy="5082495"/>
            <a:chOff x="2980344" y="951241"/>
            <a:chExt cx="6122492" cy="5082495"/>
          </a:xfrm>
        </p:grpSpPr>
        <p:sp>
          <p:nvSpPr>
            <p:cNvPr id="40" name="Rechteck 36"/>
            <p:cNvSpPr/>
            <p:nvPr/>
          </p:nvSpPr>
          <p:spPr bwMode="gray">
            <a:xfrm>
              <a:off x="2980344" y="951241"/>
              <a:ext cx="6122492" cy="5082495"/>
            </a:xfrm>
            <a:prstGeom prst="rect">
              <a:avLst/>
            </a:prstGeom>
            <a:solidFill>
              <a:schemeClr val="bg1"/>
            </a:solidFill>
            <a:ln w="12700">
              <a:solidFill>
                <a:srgbClr val="C0C0C0"/>
              </a:solidFill>
              <a:miter lim="800000"/>
              <a:headEnd/>
              <a:tailEnd/>
            </a:ln>
            <a:effectLst>
              <a:outerShdw blurRad="127000" dist="63500" dir="2700000" algn="tl" rotWithShape="0">
                <a:prstClr val="black">
                  <a:alpha val="40000"/>
                </a:prstClr>
              </a:outerShdw>
            </a:effectLst>
          </p:spPr>
          <p:txBody>
            <a:bodyPr lIns="36000" tIns="36000" rIns="72000" bIns="36000" anchor="ctr"/>
            <a:lstStyle/>
            <a:p>
              <a:pPr marL="285750" indent="-285750" algn="just" fontAlgn="base">
                <a:spcBef>
                  <a:spcPct val="0"/>
                </a:spcBef>
                <a:spcAft>
                  <a:spcPct val="0"/>
                </a:spcAft>
                <a:buFont typeface="Arial" panose="020B0604020202020204" pitchFamily="34" charset="0"/>
                <a:buChar char="•"/>
              </a:pPr>
              <a:r>
                <a:rPr lang="es-CL" sz="1200" dirty="0">
                  <a:solidFill>
                    <a:prstClr val="black"/>
                  </a:solidFill>
                  <a:latin typeface="Arial" panose="020B0604020202020204" pitchFamily="34" charset="0"/>
                  <a:cs typeface="Arial" panose="020B0604020202020204" pitchFamily="34" charset="0"/>
                </a:rPr>
                <a:t>.</a:t>
              </a:r>
            </a:p>
          </p:txBody>
        </p:sp>
        <p:grpSp>
          <p:nvGrpSpPr>
            <p:cNvPr id="72" name="Group 26"/>
            <p:cNvGrpSpPr>
              <a:grpSpLocks/>
            </p:cNvGrpSpPr>
            <p:nvPr/>
          </p:nvGrpSpPr>
          <p:grpSpPr bwMode="auto">
            <a:xfrm>
              <a:off x="3167357" y="1732514"/>
              <a:ext cx="5802312" cy="4135438"/>
              <a:chOff x="1008" y="1056"/>
              <a:chExt cx="3655" cy="2605"/>
            </a:xfrm>
            <a:solidFill>
              <a:schemeClr val="bg1"/>
            </a:solidFill>
          </p:grpSpPr>
          <p:sp>
            <p:nvSpPr>
              <p:cNvPr id="73" name="AutoShape 4"/>
              <p:cNvSpPr>
                <a:spLocks noChangeArrowheads="1"/>
              </p:cNvSpPr>
              <p:nvPr/>
            </p:nvSpPr>
            <p:spPr bwMode="auto">
              <a:xfrm>
                <a:off x="2304" y="1248"/>
                <a:ext cx="288" cy="240"/>
              </a:xfrm>
              <a:prstGeom prst="rightArrow">
                <a:avLst>
                  <a:gd name="adj1" fmla="val 50000"/>
                  <a:gd name="adj2" fmla="val 30000"/>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s-CL">
                  <a:solidFill>
                    <a:prstClr val="black"/>
                  </a:solidFill>
                  <a:latin typeface="Arial" charset="0"/>
                </a:endParaRPr>
              </a:p>
            </p:txBody>
          </p:sp>
          <p:sp>
            <p:nvSpPr>
              <p:cNvPr id="85" name="AutoShape 5"/>
              <p:cNvSpPr>
                <a:spLocks noChangeArrowheads="1"/>
              </p:cNvSpPr>
              <p:nvPr/>
            </p:nvSpPr>
            <p:spPr bwMode="auto">
              <a:xfrm>
                <a:off x="3408" y="1248"/>
                <a:ext cx="288" cy="240"/>
              </a:xfrm>
              <a:prstGeom prst="rightArrow">
                <a:avLst>
                  <a:gd name="adj1" fmla="val 50000"/>
                  <a:gd name="adj2" fmla="val 30000"/>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s-CL">
                  <a:solidFill>
                    <a:prstClr val="black"/>
                  </a:solidFill>
                  <a:latin typeface="Arial" charset="0"/>
                </a:endParaRPr>
              </a:p>
            </p:txBody>
          </p:sp>
          <p:sp>
            <p:nvSpPr>
              <p:cNvPr id="86" name="Text Box 6"/>
              <p:cNvSpPr txBox="1">
                <a:spLocks noChangeArrowheads="1"/>
              </p:cNvSpPr>
              <p:nvPr/>
            </p:nvSpPr>
            <p:spPr bwMode="auto">
              <a:xfrm>
                <a:off x="1536" y="1296"/>
                <a:ext cx="1135" cy="23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defRPr/>
                </a:pPr>
                <a:r>
                  <a:rPr lang="es-CL" altLang="es-CL" sz="1400" dirty="0">
                    <a:solidFill>
                      <a:prstClr val="black"/>
                    </a:solidFill>
                    <a:latin typeface="Arial" charset="0"/>
                  </a:rPr>
                  <a:t>Usuario</a:t>
                </a:r>
              </a:p>
              <a:p>
                <a:pPr fontAlgn="base">
                  <a:spcBef>
                    <a:spcPct val="0"/>
                  </a:spcBef>
                  <a:spcAft>
                    <a:spcPct val="0"/>
                  </a:spcAft>
                  <a:defRPr/>
                </a:pPr>
                <a:r>
                  <a:rPr lang="es-CL" altLang="es-CL" sz="1400" dirty="0">
                    <a:solidFill>
                      <a:prstClr val="black"/>
                    </a:solidFill>
                    <a:latin typeface="Arial" charset="0"/>
                  </a:rPr>
                  <a:t>Clave</a:t>
                </a:r>
              </a:p>
              <a:p>
                <a:pPr fontAlgn="base">
                  <a:spcBef>
                    <a:spcPct val="0"/>
                  </a:spcBef>
                  <a:spcAft>
                    <a:spcPct val="0"/>
                  </a:spcAft>
                  <a:defRPr/>
                </a:pPr>
                <a:endParaRPr lang="es-CL" altLang="es-CL" sz="1400" dirty="0">
                  <a:solidFill>
                    <a:prstClr val="black"/>
                  </a:solidFill>
                  <a:latin typeface="Arial" charset="0"/>
                </a:endParaRPr>
              </a:p>
              <a:p>
                <a:pPr fontAlgn="base">
                  <a:spcBef>
                    <a:spcPct val="0"/>
                  </a:spcBef>
                  <a:spcAft>
                    <a:spcPct val="0"/>
                  </a:spcAft>
                  <a:defRPr/>
                </a:pPr>
                <a:r>
                  <a:rPr lang="es-CL" altLang="es-CL" sz="1400" dirty="0">
                    <a:solidFill>
                      <a:prstClr val="black"/>
                    </a:solidFill>
                    <a:latin typeface="Arial" charset="0"/>
                  </a:rPr>
                  <a:t>Lectura de Programas Fuentes</a:t>
                </a:r>
              </a:p>
              <a:p>
                <a:pPr fontAlgn="base">
                  <a:spcBef>
                    <a:spcPct val="0"/>
                  </a:spcBef>
                  <a:spcAft>
                    <a:spcPct val="0"/>
                  </a:spcAft>
                  <a:defRPr/>
                </a:pPr>
                <a:r>
                  <a:rPr lang="es-CL" altLang="es-CL" sz="1400" dirty="0">
                    <a:solidFill>
                      <a:prstClr val="black"/>
                    </a:solidFill>
                    <a:latin typeface="Arial" charset="0"/>
                  </a:rPr>
                  <a:t>(Cuando sea útil y posible)</a:t>
                </a:r>
              </a:p>
              <a:p>
                <a:pPr fontAlgn="base">
                  <a:spcBef>
                    <a:spcPct val="0"/>
                  </a:spcBef>
                  <a:spcAft>
                    <a:spcPct val="0"/>
                  </a:spcAft>
                  <a:defRPr/>
                </a:pPr>
                <a:endParaRPr lang="es-CL" altLang="es-CL" sz="1400" dirty="0">
                  <a:solidFill>
                    <a:prstClr val="black"/>
                  </a:solidFill>
                  <a:latin typeface="Arial" charset="0"/>
                </a:endParaRPr>
              </a:p>
              <a:p>
                <a:pPr fontAlgn="base">
                  <a:spcBef>
                    <a:spcPct val="0"/>
                  </a:spcBef>
                  <a:spcAft>
                    <a:spcPct val="0"/>
                  </a:spcAft>
                  <a:defRPr/>
                </a:pPr>
                <a:r>
                  <a:rPr lang="es-CL" altLang="es-CL" sz="1400" dirty="0">
                    <a:solidFill>
                      <a:prstClr val="black"/>
                    </a:solidFill>
                    <a:latin typeface="Arial" charset="0"/>
                  </a:rPr>
                  <a:t>Vivir la ejecución del sistema en su uso diario (</a:t>
                </a:r>
                <a:r>
                  <a:rPr lang="es-CL" altLang="es-CL" sz="1400" dirty="0" err="1">
                    <a:solidFill>
                      <a:prstClr val="black"/>
                    </a:solidFill>
                    <a:latin typeface="Arial" charset="0"/>
                  </a:rPr>
                  <a:t>shadowing</a:t>
                </a:r>
                <a:r>
                  <a:rPr lang="es-CL" altLang="es-CL" sz="1400" dirty="0">
                    <a:solidFill>
                      <a:prstClr val="black"/>
                    </a:solidFill>
                    <a:latin typeface="Arial" charset="0"/>
                  </a:rPr>
                  <a:t>)</a:t>
                </a:r>
              </a:p>
              <a:p>
                <a:pPr fontAlgn="base">
                  <a:spcBef>
                    <a:spcPct val="0"/>
                  </a:spcBef>
                  <a:spcAft>
                    <a:spcPct val="0"/>
                  </a:spcAft>
                  <a:defRPr/>
                </a:pPr>
                <a:endParaRPr lang="es-CL" altLang="es-CL" sz="1400" dirty="0">
                  <a:solidFill>
                    <a:prstClr val="black"/>
                  </a:solidFill>
                  <a:latin typeface="Arial" charset="0"/>
                </a:endParaRPr>
              </a:p>
              <a:p>
                <a:pPr fontAlgn="base">
                  <a:spcBef>
                    <a:spcPct val="0"/>
                  </a:spcBef>
                  <a:spcAft>
                    <a:spcPct val="0"/>
                  </a:spcAft>
                  <a:defRPr/>
                </a:pPr>
                <a:r>
                  <a:rPr lang="es-CL" altLang="es-CL" sz="1400" dirty="0">
                    <a:solidFill>
                      <a:prstClr val="black"/>
                    </a:solidFill>
                    <a:latin typeface="Arial" charset="0"/>
                  </a:rPr>
                  <a:t>Leer la documentación existente (Cuando sea posible) </a:t>
                </a:r>
              </a:p>
            </p:txBody>
          </p:sp>
          <p:sp>
            <p:nvSpPr>
              <p:cNvPr id="87" name="Text Box 7"/>
              <p:cNvSpPr txBox="1">
                <a:spLocks noChangeArrowheads="1"/>
              </p:cNvSpPr>
              <p:nvPr/>
            </p:nvSpPr>
            <p:spPr bwMode="auto">
              <a:xfrm>
                <a:off x="2571" y="1632"/>
                <a:ext cx="864" cy="32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defRPr/>
                </a:pPr>
                <a:r>
                  <a:rPr lang="es-CL" altLang="es-CL" sz="1400">
                    <a:solidFill>
                      <a:prstClr val="black"/>
                    </a:solidFill>
                    <a:latin typeface="Arial" charset="0"/>
                  </a:rPr>
                  <a:t>Descripción Negocio</a:t>
                </a:r>
              </a:p>
            </p:txBody>
          </p:sp>
          <p:sp>
            <p:nvSpPr>
              <p:cNvPr id="88" name="Text Box 10"/>
              <p:cNvSpPr txBox="1">
                <a:spLocks noChangeArrowheads="1"/>
              </p:cNvSpPr>
              <p:nvPr/>
            </p:nvSpPr>
            <p:spPr bwMode="auto">
              <a:xfrm>
                <a:off x="3703" y="1628"/>
                <a:ext cx="960" cy="32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defRPr/>
                </a:pPr>
                <a:r>
                  <a:rPr lang="es-CL" altLang="es-CL" sz="1400">
                    <a:solidFill>
                      <a:prstClr val="black"/>
                    </a:solidFill>
                    <a:latin typeface="Arial" charset="0"/>
                  </a:rPr>
                  <a:t>Procesos</a:t>
                </a:r>
              </a:p>
              <a:p>
                <a:pPr algn="ctr" fontAlgn="base">
                  <a:spcBef>
                    <a:spcPct val="0"/>
                  </a:spcBef>
                  <a:spcAft>
                    <a:spcPct val="0"/>
                  </a:spcAft>
                  <a:defRPr/>
                </a:pPr>
                <a:r>
                  <a:rPr lang="es-CL" altLang="es-CL" sz="1400">
                    <a:solidFill>
                      <a:prstClr val="black"/>
                    </a:solidFill>
                    <a:latin typeface="Arial" charset="0"/>
                  </a:rPr>
                  <a:t>Negocio</a:t>
                </a:r>
              </a:p>
            </p:txBody>
          </p:sp>
          <p:sp>
            <p:nvSpPr>
              <p:cNvPr id="89" name="Text Box 12"/>
              <p:cNvSpPr txBox="1">
                <a:spLocks noChangeArrowheads="1"/>
              </p:cNvSpPr>
              <p:nvPr/>
            </p:nvSpPr>
            <p:spPr bwMode="auto">
              <a:xfrm>
                <a:off x="3702" y="2994"/>
                <a:ext cx="960" cy="32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defRPr/>
                </a:pPr>
                <a:r>
                  <a:rPr lang="es-CL" altLang="es-CL" sz="1400">
                    <a:solidFill>
                      <a:prstClr val="black"/>
                    </a:solidFill>
                    <a:latin typeface="Arial" charset="0"/>
                  </a:rPr>
                  <a:t>Requisitos</a:t>
                </a:r>
              </a:p>
              <a:p>
                <a:pPr algn="ctr" fontAlgn="base">
                  <a:spcBef>
                    <a:spcPct val="0"/>
                  </a:spcBef>
                  <a:spcAft>
                    <a:spcPct val="0"/>
                  </a:spcAft>
                  <a:defRPr/>
                </a:pPr>
                <a:r>
                  <a:rPr lang="es-CL" altLang="es-CL" sz="1400">
                    <a:solidFill>
                      <a:prstClr val="black"/>
                    </a:solidFill>
                    <a:latin typeface="Arial" charset="0"/>
                  </a:rPr>
                  <a:t>Negocio</a:t>
                </a:r>
              </a:p>
            </p:txBody>
          </p:sp>
          <p:sp>
            <p:nvSpPr>
              <p:cNvPr id="90" name="AutoShape 13"/>
              <p:cNvSpPr>
                <a:spLocks noChangeArrowheads="1"/>
              </p:cNvSpPr>
              <p:nvPr/>
            </p:nvSpPr>
            <p:spPr bwMode="auto">
              <a:xfrm rot="5400000">
                <a:off x="4038" y="2088"/>
                <a:ext cx="288" cy="240"/>
              </a:xfrm>
              <a:prstGeom prst="rightArrow">
                <a:avLst>
                  <a:gd name="adj1" fmla="val 50000"/>
                  <a:gd name="adj2" fmla="val 30000"/>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s-CL">
                  <a:solidFill>
                    <a:prstClr val="black"/>
                  </a:solidFill>
                  <a:latin typeface="Arial" charset="0"/>
                </a:endParaRPr>
              </a:p>
            </p:txBody>
          </p:sp>
          <p:pic>
            <p:nvPicPr>
              <p:cNvPr id="91" name="Picture 14" descr="kg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4" y="1176"/>
                <a:ext cx="384" cy="384"/>
              </a:xfrm>
              <a:prstGeom prst="rect">
                <a:avLst/>
              </a:prstGeom>
              <a:grpFill/>
              <a:extLst/>
            </p:spPr>
          </p:pic>
          <p:pic>
            <p:nvPicPr>
              <p:cNvPr id="92" name="Picture 15" descr="evolution-tasks(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88" y="1056"/>
                <a:ext cx="624" cy="624"/>
              </a:xfrm>
              <a:prstGeom prst="rect">
                <a:avLst/>
              </a:prstGeom>
              <a:grpFill/>
              <a:extLst/>
            </p:spPr>
          </p:pic>
          <p:pic>
            <p:nvPicPr>
              <p:cNvPr id="93" name="Picture 16" descr="evolution-tasks(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70" y="1056"/>
                <a:ext cx="624" cy="624"/>
              </a:xfrm>
              <a:prstGeom prst="rect">
                <a:avLst/>
              </a:prstGeom>
              <a:grpFill/>
              <a:extLst/>
            </p:spPr>
          </p:pic>
          <p:pic>
            <p:nvPicPr>
              <p:cNvPr id="94" name="Picture 17" descr="evolution-tasks(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70" y="2400"/>
                <a:ext cx="624" cy="624"/>
              </a:xfrm>
              <a:prstGeom prst="rect">
                <a:avLst/>
              </a:prstGeom>
              <a:grpFill/>
              <a:extLst/>
            </p:spPr>
          </p:pic>
          <p:pic>
            <p:nvPicPr>
              <p:cNvPr id="95" name="Picture 18" descr="mydocuments"/>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63" y="3139"/>
                <a:ext cx="362" cy="362"/>
              </a:xfrm>
              <a:prstGeom prst="rect">
                <a:avLst/>
              </a:prstGeom>
              <a:grpFill/>
              <a:extLst/>
            </p:spPr>
          </p:pic>
          <p:pic>
            <p:nvPicPr>
              <p:cNvPr id="96" name="Picture 19" descr="mantenimiento"/>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8" y="2352"/>
                <a:ext cx="493" cy="528"/>
              </a:xfrm>
              <a:prstGeom prst="rect">
                <a:avLst/>
              </a:prstGeom>
              <a:grpFill/>
              <a:extLst/>
            </p:spPr>
          </p:pic>
          <p:pic>
            <p:nvPicPr>
              <p:cNvPr id="97" name="Picture 20" descr="template_source"/>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87" y="1872"/>
                <a:ext cx="314" cy="314"/>
              </a:xfrm>
              <a:prstGeom prst="rect">
                <a:avLst/>
              </a:prstGeom>
              <a:grpFill/>
              <a:extLst/>
            </p:spPr>
          </p:pic>
        </p:grpSp>
        <p:sp>
          <p:nvSpPr>
            <p:cNvPr id="98" name="Rectangle 2"/>
            <p:cNvSpPr>
              <a:spLocks noChangeArrowheads="1"/>
            </p:cNvSpPr>
            <p:nvPr/>
          </p:nvSpPr>
          <p:spPr bwMode="auto">
            <a:xfrm>
              <a:off x="3354367" y="1067335"/>
              <a:ext cx="545791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fontAlgn="base">
                <a:spcBef>
                  <a:spcPct val="0"/>
                </a:spcBef>
                <a:spcAft>
                  <a:spcPct val="0"/>
                </a:spcAft>
              </a:pPr>
              <a:r>
                <a:rPr lang="es-CL" altLang="es-CL" b="1" dirty="0">
                  <a:solidFill>
                    <a:prstClr val="white"/>
                  </a:solidFill>
                </a:rPr>
                <a:t>* </a:t>
              </a:r>
              <a:r>
                <a:rPr lang="es-CL" altLang="es-CL" b="1" dirty="0">
                  <a:solidFill>
                    <a:srgbClr val="4F81BD"/>
                  </a:solidFill>
                </a:rPr>
                <a:t>Describir el Problema de Negocio</a:t>
              </a:r>
            </a:p>
          </p:txBody>
        </p:sp>
      </p:grpSp>
      <p:sp>
        <p:nvSpPr>
          <p:cNvPr id="61" name="10 Pentágono"/>
          <p:cNvSpPr/>
          <p:nvPr/>
        </p:nvSpPr>
        <p:spPr>
          <a:xfrm>
            <a:off x="0"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Usuario</a:t>
            </a:r>
          </a:p>
        </p:txBody>
      </p:sp>
      <p:sp>
        <p:nvSpPr>
          <p:cNvPr id="62" name="10 Pentágono"/>
          <p:cNvSpPr/>
          <p:nvPr/>
        </p:nvSpPr>
        <p:spPr>
          <a:xfrm>
            <a:off x="770610" y="513238"/>
            <a:ext cx="88337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Gestor Demanda</a:t>
            </a:r>
          </a:p>
        </p:txBody>
      </p:sp>
      <p:sp>
        <p:nvSpPr>
          <p:cNvPr id="63" name="10 Pentágono"/>
          <p:cNvSpPr/>
          <p:nvPr/>
        </p:nvSpPr>
        <p:spPr>
          <a:xfrm>
            <a:off x="2440771" y="511085"/>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Comité Prioridad</a:t>
            </a:r>
          </a:p>
        </p:txBody>
      </p:sp>
      <p:sp>
        <p:nvSpPr>
          <p:cNvPr id="64" name="10 Pentágono"/>
          <p:cNvSpPr/>
          <p:nvPr/>
        </p:nvSpPr>
        <p:spPr>
          <a:xfrm>
            <a:off x="321138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PMO</a:t>
            </a:r>
          </a:p>
        </p:txBody>
      </p:sp>
      <p:sp>
        <p:nvSpPr>
          <p:cNvPr id="65" name="10 Pentágono"/>
          <p:cNvSpPr/>
          <p:nvPr/>
        </p:nvSpPr>
        <p:spPr>
          <a:xfrm>
            <a:off x="398199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Líder de Proyecto</a:t>
            </a:r>
          </a:p>
        </p:txBody>
      </p:sp>
      <p:sp>
        <p:nvSpPr>
          <p:cNvPr id="66" name="10 Pentágono"/>
          <p:cNvSpPr/>
          <p:nvPr/>
        </p:nvSpPr>
        <p:spPr>
          <a:xfrm>
            <a:off x="5618487" y="529904"/>
            <a:ext cx="878186"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Equipo</a:t>
            </a:r>
          </a:p>
          <a:p>
            <a:pPr algn="ctr" fontAlgn="base">
              <a:spcBef>
                <a:spcPct val="0"/>
              </a:spcBef>
              <a:spcAft>
                <a:spcPct val="0"/>
              </a:spcAft>
            </a:pPr>
            <a:r>
              <a:rPr lang="es-CL" sz="1000" b="1" dirty="0">
                <a:solidFill>
                  <a:prstClr val="white"/>
                </a:solidFill>
              </a:rPr>
              <a:t>Desarrollo</a:t>
            </a:r>
          </a:p>
        </p:txBody>
      </p:sp>
      <p:sp>
        <p:nvSpPr>
          <p:cNvPr id="67" name="10 Pentágono"/>
          <p:cNvSpPr/>
          <p:nvPr/>
        </p:nvSpPr>
        <p:spPr>
          <a:xfrm>
            <a:off x="4728256" y="507674"/>
            <a:ext cx="890231" cy="405886"/>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Arquitecto</a:t>
            </a:r>
          </a:p>
        </p:txBody>
      </p:sp>
      <p:sp>
        <p:nvSpPr>
          <p:cNvPr id="68" name="10 Pentágono"/>
          <p:cNvSpPr/>
          <p:nvPr/>
        </p:nvSpPr>
        <p:spPr>
          <a:xfrm>
            <a:off x="1541220" y="513237"/>
            <a:ext cx="89955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Ingeniero Procesos</a:t>
            </a:r>
          </a:p>
        </p:txBody>
      </p:sp>
      <p:sp>
        <p:nvSpPr>
          <p:cNvPr id="69" name="10 Pentágono"/>
          <p:cNvSpPr/>
          <p:nvPr/>
        </p:nvSpPr>
        <p:spPr>
          <a:xfrm>
            <a:off x="6496673" y="529904"/>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err="1">
                <a:solidFill>
                  <a:prstClr val="white"/>
                </a:solidFill>
              </a:rPr>
              <a:t>Testing</a:t>
            </a:r>
            <a:endParaRPr lang="es-CL" sz="1000" b="1" dirty="0">
              <a:solidFill>
                <a:prstClr val="white"/>
              </a:solidFill>
            </a:endParaRPr>
          </a:p>
        </p:txBody>
      </p:sp>
      <p:sp>
        <p:nvSpPr>
          <p:cNvPr id="70" name="10 Pentágono"/>
          <p:cNvSpPr/>
          <p:nvPr/>
        </p:nvSpPr>
        <p:spPr>
          <a:xfrm>
            <a:off x="7267283" y="540132"/>
            <a:ext cx="87784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Producción</a:t>
            </a:r>
          </a:p>
        </p:txBody>
      </p:sp>
      <p:sp>
        <p:nvSpPr>
          <p:cNvPr id="71" name="10 Pentágono"/>
          <p:cNvSpPr/>
          <p:nvPr/>
        </p:nvSpPr>
        <p:spPr>
          <a:xfrm>
            <a:off x="8145131" y="543351"/>
            <a:ext cx="102163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Fábrica Continuidad</a:t>
            </a:r>
          </a:p>
        </p:txBody>
      </p:sp>
      <p:sp>
        <p:nvSpPr>
          <p:cNvPr id="16" name="AutoShape 38"/>
          <p:cNvSpPr>
            <a:spLocks noChangeArrowheads="1"/>
          </p:cNvSpPr>
          <p:nvPr>
            <p:custDataLst>
              <p:tags r:id="rId1"/>
            </p:custDataLst>
          </p:nvPr>
        </p:nvSpPr>
        <p:spPr bwMode="auto">
          <a:xfrm>
            <a:off x="783050" y="1113437"/>
            <a:ext cx="2197293" cy="457992"/>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Modelo de Negocio</a:t>
            </a:r>
            <a:endParaRPr lang="en-US" sz="1500" b="1" dirty="0">
              <a:solidFill>
                <a:prstClr val="white"/>
              </a:solidFill>
            </a:endParaRPr>
          </a:p>
        </p:txBody>
      </p:sp>
      <p:sp>
        <p:nvSpPr>
          <p:cNvPr id="17" name="AutoShape 38"/>
          <p:cNvSpPr>
            <a:spLocks noChangeArrowheads="1"/>
          </p:cNvSpPr>
          <p:nvPr>
            <p:custDataLst>
              <p:tags r:id="rId2"/>
            </p:custDataLst>
          </p:nvPr>
        </p:nvSpPr>
        <p:spPr bwMode="auto">
          <a:xfrm>
            <a:off x="783050" y="1571429"/>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Requerimientos</a:t>
            </a:r>
            <a:endParaRPr lang="en-US" sz="1500" b="1" dirty="0">
              <a:solidFill>
                <a:prstClr val="white"/>
              </a:solidFill>
            </a:endParaRPr>
          </a:p>
        </p:txBody>
      </p:sp>
      <p:sp>
        <p:nvSpPr>
          <p:cNvPr id="20" name="AutoShape 38"/>
          <p:cNvSpPr>
            <a:spLocks noChangeArrowheads="1"/>
          </p:cNvSpPr>
          <p:nvPr>
            <p:custDataLst>
              <p:tags r:id="rId3"/>
            </p:custDataLst>
          </p:nvPr>
        </p:nvSpPr>
        <p:spPr bwMode="auto">
          <a:xfrm>
            <a:off x="783050" y="2058375"/>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Análisis y Diseño</a:t>
            </a:r>
            <a:endParaRPr lang="en-US" sz="1500" b="1" dirty="0">
              <a:solidFill>
                <a:prstClr val="white"/>
              </a:solidFill>
            </a:endParaRPr>
          </a:p>
        </p:txBody>
      </p:sp>
      <p:sp>
        <p:nvSpPr>
          <p:cNvPr id="21" name="AutoShape 38"/>
          <p:cNvSpPr>
            <a:spLocks noChangeArrowheads="1"/>
          </p:cNvSpPr>
          <p:nvPr>
            <p:custDataLst>
              <p:tags r:id="rId4"/>
            </p:custDataLst>
          </p:nvPr>
        </p:nvSpPr>
        <p:spPr bwMode="auto">
          <a:xfrm>
            <a:off x="783050" y="2545196"/>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Codificación</a:t>
            </a:r>
            <a:endParaRPr lang="en-US" sz="1500" b="1" dirty="0">
              <a:solidFill>
                <a:prstClr val="white"/>
              </a:solidFill>
            </a:endParaRPr>
          </a:p>
        </p:txBody>
      </p:sp>
      <p:sp>
        <p:nvSpPr>
          <p:cNvPr id="22" name="AutoShape 38"/>
          <p:cNvSpPr>
            <a:spLocks noChangeArrowheads="1"/>
          </p:cNvSpPr>
          <p:nvPr>
            <p:custDataLst>
              <p:tags r:id="rId5"/>
            </p:custDataLst>
          </p:nvPr>
        </p:nvSpPr>
        <p:spPr bwMode="auto">
          <a:xfrm>
            <a:off x="783050" y="2985005"/>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white"/>
                </a:solidFill>
              </a:rPr>
              <a:t>Testing</a:t>
            </a:r>
            <a:endParaRPr lang="en-US" sz="1500" b="1" dirty="0">
              <a:solidFill>
                <a:prstClr val="white"/>
              </a:solidFill>
            </a:endParaRPr>
          </a:p>
        </p:txBody>
      </p:sp>
      <p:sp>
        <p:nvSpPr>
          <p:cNvPr id="24" name="AutoShape 38"/>
          <p:cNvSpPr>
            <a:spLocks noChangeArrowheads="1"/>
          </p:cNvSpPr>
          <p:nvPr>
            <p:custDataLst>
              <p:tags r:id="rId6"/>
            </p:custDataLst>
          </p:nvPr>
        </p:nvSpPr>
        <p:spPr bwMode="auto">
          <a:xfrm>
            <a:off x="783050" y="3450700"/>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Despliegue</a:t>
            </a:r>
            <a:endParaRPr lang="en-US" sz="1500" b="1" dirty="0">
              <a:solidFill>
                <a:prstClr val="white"/>
              </a:solidFill>
            </a:endParaRPr>
          </a:p>
        </p:txBody>
      </p:sp>
      <p:sp>
        <p:nvSpPr>
          <p:cNvPr id="26" name="AutoShape 38"/>
          <p:cNvSpPr>
            <a:spLocks noChangeArrowheads="1"/>
          </p:cNvSpPr>
          <p:nvPr>
            <p:custDataLst>
              <p:tags r:id="rId7"/>
            </p:custDataLst>
          </p:nvPr>
        </p:nvSpPr>
        <p:spPr bwMode="auto">
          <a:xfrm>
            <a:off x="783050" y="3920654"/>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Continuidad</a:t>
            </a:r>
            <a:endParaRPr lang="en-US" sz="1500" b="1" dirty="0">
              <a:solidFill>
                <a:prstClr val="white"/>
              </a:solidFill>
            </a:endParaRPr>
          </a:p>
        </p:txBody>
      </p:sp>
      <p:sp>
        <p:nvSpPr>
          <p:cNvPr id="27" name="AutoShape 38"/>
          <p:cNvSpPr>
            <a:spLocks noChangeArrowheads="1"/>
          </p:cNvSpPr>
          <p:nvPr>
            <p:custDataLst>
              <p:tags r:id="rId8"/>
            </p:custDataLst>
          </p:nvPr>
        </p:nvSpPr>
        <p:spPr bwMode="auto">
          <a:xfrm>
            <a:off x="783050" y="5472213"/>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 Ambientes</a:t>
            </a:r>
            <a:endParaRPr lang="en-US" sz="1500" b="1" dirty="0">
              <a:solidFill>
                <a:prstClr val="white"/>
              </a:solidFill>
            </a:endParaRPr>
          </a:p>
        </p:txBody>
      </p:sp>
      <p:sp>
        <p:nvSpPr>
          <p:cNvPr id="28" name="AutoShape 38"/>
          <p:cNvSpPr>
            <a:spLocks noChangeArrowheads="1"/>
          </p:cNvSpPr>
          <p:nvPr>
            <p:custDataLst>
              <p:tags r:id="rId9"/>
            </p:custDataLst>
          </p:nvPr>
        </p:nvSpPr>
        <p:spPr bwMode="auto">
          <a:xfrm>
            <a:off x="783050" y="4593520"/>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del Proyecto</a:t>
            </a:r>
            <a:endParaRPr lang="en-US" sz="1500" b="1" dirty="0">
              <a:solidFill>
                <a:prstClr val="white"/>
              </a:solidFill>
            </a:endParaRPr>
          </a:p>
        </p:txBody>
      </p:sp>
      <p:sp>
        <p:nvSpPr>
          <p:cNvPr id="29" name="AutoShape 38"/>
          <p:cNvSpPr>
            <a:spLocks noChangeArrowheads="1"/>
          </p:cNvSpPr>
          <p:nvPr>
            <p:custDataLst>
              <p:tags r:id="rId10"/>
            </p:custDataLst>
          </p:nvPr>
        </p:nvSpPr>
        <p:spPr bwMode="auto">
          <a:xfrm>
            <a:off x="783050" y="5036197"/>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a:solidFill>
                  <a:prstClr val="white"/>
                </a:solidFill>
              </a:rPr>
              <a:t>Control de </a:t>
            </a:r>
            <a:r>
              <a:rPr lang="en-US" sz="1500" b="1" dirty="0" err="1">
                <a:solidFill>
                  <a:prstClr val="white"/>
                </a:solidFill>
              </a:rPr>
              <a:t>Versión</a:t>
            </a:r>
            <a:r>
              <a:rPr lang="en-US" sz="1500" b="1" dirty="0">
                <a:solidFill>
                  <a:prstClr val="white"/>
                </a:solidFill>
              </a:rPr>
              <a:t> (SCM)</a:t>
            </a:r>
          </a:p>
        </p:txBody>
      </p:sp>
      <p:sp>
        <p:nvSpPr>
          <p:cNvPr id="18" name="AutoShape 38"/>
          <p:cNvSpPr>
            <a:spLocks noChangeArrowheads="1"/>
          </p:cNvSpPr>
          <p:nvPr>
            <p:custDataLst>
              <p:tags r:id="rId11"/>
            </p:custDataLst>
          </p:nvPr>
        </p:nvSpPr>
        <p:spPr bwMode="auto">
          <a:xfrm>
            <a:off x="39795" y="4593519"/>
            <a:ext cx="700693" cy="1321371"/>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Soporte</a:t>
            </a:r>
            <a:endParaRPr lang="en-US" sz="2000" b="1" dirty="0">
              <a:solidFill>
                <a:prstClr val="black">
                  <a:lumMod val="75000"/>
                  <a:lumOff val="25000"/>
                </a:prstClr>
              </a:solidFill>
            </a:endParaRPr>
          </a:p>
        </p:txBody>
      </p:sp>
      <p:sp>
        <p:nvSpPr>
          <p:cNvPr id="57" name="AutoShape 38"/>
          <p:cNvSpPr>
            <a:spLocks noChangeArrowheads="1"/>
          </p:cNvSpPr>
          <p:nvPr>
            <p:custDataLst>
              <p:tags r:id="rId12"/>
            </p:custDataLst>
          </p:nvPr>
        </p:nvSpPr>
        <p:spPr bwMode="auto">
          <a:xfrm>
            <a:off x="39795" y="1113438"/>
            <a:ext cx="700693" cy="3305272"/>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Desarrollo</a:t>
            </a:r>
            <a:endParaRPr lang="en-US" sz="2000" b="1" dirty="0">
              <a:solidFill>
                <a:prstClr val="black">
                  <a:lumMod val="75000"/>
                  <a:lumOff val="25000"/>
                </a:prstClr>
              </a:solidFill>
            </a:endParaRPr>
          </a:p>
        </p:txBody>
      </p:sp>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1" name="40 Pentágono"/>
          <p:cNvSpPr/>
          <p:nvPr/>
        </p:nvSpPr>
        <p:spPr>
          <a:xfrm>
            <a:off x="10748987" y="-73260"/>
            <a:ext cx="1125149" cy="388970"/>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Estrategia y Seguimiento</a:t>
            </a:r>
          </a:p>
        </p:txBody>
      </p:sp>
      <p:sp>
        <p:nvSpPr>
          <p:cNvPr id="44" name="43 Pentágono"/>
          <p:cNvSpPr/>
          <p:nvPr/>
        </p:nvSpPr>
        <p:spPr>
          <a:xfrm>
            <a:off x="11887200" y="-73261"/>
            <a:ext cx="1016291"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Gestión de la Demanda</a:t>
            </a:r>
          </a:p>
        </p:txBody>
      </p:sp>
      <p:sp>
        <p:nvSpPr>
          <p:cNvPr id="47" name="46 Pentágono"/>
          <p:cNvSpPr/>
          <p:nvPr/>
        </p:nvSpPr>
        <p:spPr>
          <a:xfrm>
            <a:off x="12916554" y="-73261"/>
            <a:ext cx="959687"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Ingeniería de Proceso</a:t>
            </a:r>
          </a:p>
        </p:txBody>
      </p:sp>
      <p:sp>
        <p:nvSpPr>
          <p:cNvPr id="48" name="47 Pentágono"/>
          <p:cNvSpPr/>
          <p:nvPr/>
        </p:nvSpPr>
        <p:spPr>
          <a:xfrm>
            <a:off x="13894525" y="-73261"/>
            <a:ext cx="1062448"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Arquitectura</a:t>
            </a:r>
          </a:p>
        </p:txBody>
      </p:sp>
      <p:sp>
        <p:nvSpPr>
          <p:cNvPr id="49" name="48 Pentágono"/>
          <p:cNvSpPr/>
          <p:nvPr/>
        </p:nvSpPr>
        <p:spPr>
          <a:xfrm>
            <a:off x="14956973" y="-73261"/>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Fábricas de Software</a:t>
            </a:r>
          </a:p>
        </p:txBody>
      </p:sp>
      <p:sp>
        <p:nvSpPr>
          <p:cNvPr id="50" name="49 Pentágono"/>
          <p:cNvSpPr/>
          <p:nvPr/>
        </p:nvSpPr>
        <p:spPr>
          <a:xfrm>
            <a:off x="15939934" y="-73260"/>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QA de Producto</a:t>
            </a:r>
          </a:p>
        </p:txBody>
      </p:sp>
      <p:sp>
        <p:nvSpPr>
          <p:cNvPr id="51" name="50 Pentágono"/>
          <p:cNvSpPr/>
          <p:nvPr/>
        </p:nvSpPr>
        <p:spPr>
          <a:xfrm>
            <a:off x="16925747" y="-73261"/>
            <a:ext cx="959687" cy="388973"/>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Producción</a:t>
            </a:r>
          </a:p>
        </p:txBody>
      </p:sp>
      <p:sp>
        <p:nvSpPr>
          <p:cNvPr id="52" name="51 Pentágono"/>
          <p:cNvSpPr/>
          <p:nvPr/>
        </p:nvSpPr>
        <p:spPr>
          <a:xfrm>
            <a:off x="17907204" y="-73260"/>
            <a:ext cx="1060066" cy="388968"/>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Continuidad</a:t>
            </a:r>
          </a:p>
        </p:txBody>
      </p:sp>
      <p:sp>
        <p:nvSpPr>
          <p:cNvPr id="53" name="52 Pentágono"/>
          <p:cNvSpPr/>
          <p:nvPr/>
        </p:nvSpPr>
        <p:spPr>
          <a:xfrm>
            <a:off x="19001860" y="-73263"/>
            <a:ext cx="892873" cy="388975"/>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PMO y Gestión</a:t>
            </a:r>
          </a:p>
        </p:txBody>
      </p:sp>
      <p:grpSp>
        <p:nvGrpSpPr>
          <p:cNvPr id="3" name="2 Grupo"/>
          <p:cNvGrpSpPr/>
          <p:nvPr/>
        </p:nvGrpSpPr>
        <p:grpSpPr>
          <a:xfrm>
            <a:off x="3588667" y="6087292"/>
            <a:ext cx="5136182" cy="405249"/>
            <a:chOff x="3588667" y="6087292"/>
            <a:chExt cx="5136182" cy="405249"/>
          </a:xfrm>
        </p:grpSpPr>
        <p:sp>
          <p:nvSpPr>
            <p:cNvPr id="42" name="10 Pentágono">
              <a:hlinkClick r:id="rId20" action="ppaction://hlinksldjump"/>
            </p:cNvPr>
            <p:cNvSpPr/>
            <p:nvPr/>
          </p:nvSpPr>
          <p:spPr>
            <a:xfrm>
              <a:off x="3588667" y="6087292"/>
              <a:ext cx="101752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1</a:t>
              </a:r>
            </a:p>
            <a:p>
              <a:pPr algn="ctr" fontAlgn="base">
                <a:spcBef>
                  <a:spcPct val="0"/>
                </a:spcBef>
                <a:spcAft>
                  <a:spcPct val="0"/>
                </a:spcAft>
              </a:pPr>
              <a:r>
                <a:rPr lang="es-CL" sz="1000" b="1" dirty="0">
                  <a:solidFill>
                    <a:prstClr val="white"/>
                  </a:solidFill>
                </a:rPr>
                <a:t>INICIO</a:t>
              </a:r>
            </a:p>
          </p:txBody>
        </p:sp>
        <p:sp>
          <p:nvSpPr>
            <p:cNvPr id="43" name="11 Pentágono"/>
            <p:cNvSpPr/>
            <p:nvPr/>
          </p:nvSpPr>
          <p:spPr>
            <a:xfrm>
              <a:off x="4647349" y="6087292"/>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2</a:t>
              </a:r>
            </a:p>
            <a:p>
              <a:pPr algn="ctr" fontAlgn="base">
                <a:spcBef>
                  <a:spcPct val="0"/>
                </a:spcBef>
                <a:spcAft>
                  <a:spcPct val="0"/>
                </a:spcAft>
              </a:pPr>
              <a:r>
                <a:rPr lang="es-CL" sz="1000" b="1" dirty="0">
                  <a:solidFill>
                    <a:prstClr val="white"/>
                  </a:solidFill>
                </a:rPr>
                <a:t>DISEÑO</a:t>
              </a:r>
            </a:p>
          </p:txBody>
        </p:sp>
        <p:sp>
          <p:nvSpPr>
            <p:cNvPr id="58" name="11 Pentágono"/>
            <p:cNvSpPr/>
            <p:nvPr/>
          </p:nvSpPr>
          <p:spPr>
            <a:xfrm>
              <a:off x="5684827"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3</a:t>
              </a:r>
            </a:p>
            <a:p>
              <a:pPr algn="ctr" fontAlgn="base">
                <a:spcBef>
                  <a:spcPct val="0"/>
                </a:spcBef>
                <a:spcAft>
                  <a:spcPct val="0"/>
                </a:spcAft>
              </a:pPr>
              <a:r>
                <a:rPr lang="es-CL" sz="1000" b="1" dirty="0">
                  <a:solidFill>
                    <a:prstClr val="white"/>
                  </a:solidFill>
                </a:rPr>
                <a:t>PLAN</a:t>
              </a:r>
            </a:p>
          </p:txBody>
        </p:sp>
        <p:sp>
          <p:nvSpPr>
            <p:cNvPr id="59" name="11 Pentágono"/>
            <p:cNvSpPr/>
            <p:nvPr/>
          </p:nvSpPr>
          <p:spPr>
            <a:xfrm>
              <a:off x="6729962"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4</a:t>
              </a:r>
            </a:p>
            <a:p>
              <a:pPr algn="ctr" fontAlgn="base">
                <a:spcBef>
                  <a:spcPct val="0"/>
                </a:spcBef>
                <a:spcAft>
                  <a:spcPct val="0"/>
                </a:spcAft>
              </a:pPr>
              <a:r>
                <a:rPr lang="es-CL" sz="1000" b="1" dirty="0">
                  <a:solidFill>
                    <a:prstClr val="white"/>
                  </a:solidFill>
                </a:rPr>
                <a:t>EJECUCIÓN</a:t>
              </a:r>
            </a:p>
          </p:txBody>
        </p:sp>
        <p:sp>
          <p:nvSpPr>
            <p:cNvPr id="60" name="11 Pentágono"/>
            <p:cNvSpPr/>
            <p:nvPr/>
          </p:nvSpPr>
          <p:spPr>
            <a:xfrm>
              <a:off x="7743264" y="610019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5</a:t>
              </a:r>
            </a:p>
            <a:p>
              <a:pPr algn="ctr" fontAlgn="base">
                <a:spcBef>
                  <a:spcPct val="0"/>
                </a:spcBef>
                <a:spcAft>
                  <a:spcPct val="0"/>
                </a:spcAft>
              </a:pPr>
              <a:r>
                <a:rPr lang="es-CL" sz="1000" b="1" dirty="0">
                  <a:solidFill>
                    <a:prstClr val="white"/>
                  </a:solidFill>
                </a:rPr>
                <a:t>CIERRE</a:t>
              </a:r>
            </a:p>
          </p:txBody>
        </p:sp>
      </p:grpSp>
    </p:spTree>
    <p:extLst>
      <p:ext uri="{BB962C8B-B14F-4D97-AF65-F5344CB8AC3E}">
        <p14:creationId xmlns:p14="http://schemas.microsoft.com/office/powerpoint/2010/main" val="79404108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1"/>
                                        </p:tgtEl>
                                        <p:attrNameLst>
                                          <p:attrName>fillcolor</p:attrName>
                                        </p:attrNameLst>
                                      </p:cBhvr>
                                      <p:to>
                                        <a:srgbClr val="33CC33"/>
                                      </p:to>
                                    </p:animClr>
                                    <p:set>
                                      <p:cBhvr>
                                        <p:cTn id="7" dur="2000" fill="hold"/>
                                        <p:tgtEl>
                                          <p:spTgt spid="61"/>
                                        </p:tgtEl>
                                        <p:attrNameLst>
                                          <p:attrName>fill.type</p:attrName>
                                        </p:attrNameLst>
                                      </p:cBhvr>
                                      <p:to>
                                        <p:strVal val="solid"/>
                                      </p:to>
                                    </p:set>
                                    <p:set>
                                      <p:cBhvr>
                                        <p:cTn id="8" dur="2000" fill="hold"/>
                                        <p:tgtEl>
                                          <p:spTgt spid="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1"/>
                                        </p:tgtEl>
                                        <p:attrNameLst>
                                          <p:attrName>fillcolor</p:attrName>
                                        </p:attrNameLst>
                                      </p:cBhvr>
                                      <p:to>
                                        <a:schemeClr val="accent1"/>
                                      </p:to>
                                    </p:animClr>
                                    <p:set>
                                      <p:cBhvr>
                                        <p:cTn id="11" dur="2000" fill="hold"/>
                                        <p:tgtEl>
                                          <p:spTgt spid="61"/>
                                        </p:tgtEl>
                                        <p:attrNameLst>
                                          <p:attrName>fill.type</p:attrName>
                                        </p:attrNameLst>
                                      </p:cBhvr>
                                      <p:to>
                                        <p:strVal val="solid"/>
                                      </p:to>
                                    </p:set>
                                    <p:set>
                                      <p:cBhvr>
                                        <p:cTn id="12" dur="2000" fill="hold"/>
                                        <p:tgtEl>
                                          <p:spTgt spid="6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2"/>
                                        </p:tgtEl>
                                        <p:attrNameLst>
                                          <p:attrName>fillcolor</p:attrName>
                                        </p:attrNameLst>
                                      </p:cBhvr>
                                      <p:to>
                                        <a:srgbClr val="33CC33"/>
                                      </p:to>
                                    </p:animClr>
                                    <p:set>
                                      <p:cBhvr>
                                        <p:cTn id="15" dur="2000" fill="hold"/>
                                        <p:tgtEl>
                                          <p:spTgt spid="62"/>
                                        </p:tgtEl>
                                        <p:attrNameLst>
                                          <p:attrName>fill.type</p:attrName>
                                        </p:attrNameLst>
                                      </p:cBhvr>
                                      <p:to>
                                        <p:strVal val="solid"/>
                                      </p:to>
                                    </p:set>
                                    <p:set>
                                      <p:cBhvr>
                                        <p:cTn id="16" dur="2000" fill="hold"/>
                                        <p:tgtEl>
                                          <p:spTgt spid="6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2"/>
                                        </p:tgtEl>
                                        <p:attrNameLst>
                                          <p:attrName>fillcolor</p:attrName>
                                        </p:attrNameLst>
                                      </p:cBhvr>
                                      <p:to>
                                        <a:schemeClr val="accent1"/>
                                      </p:to>
                                    </p:animClr>
                                    <p:set>
                                      <p:cBhvr>
                                        <p:cTn id="19" dur="2000" fill="hold"/>
                                        <p:tgtEl>
                                          <p:spTgt spid="62"/>
                                        </p:tgtEl>
                                        <p:attrNameLst>
                                          <p:attrName>fill.type</p:attrName>
                                        </p:attrNameLst>
                                      </p:cBhvr>
                                      <p:to>
                                        <p:strVal val="solid"/>
                                      </p:to>
                                    </p:set>
                                    <p:set>
                                      <p:cBhvr>
                                        <p:cTn id="20" dur="2000" fill="hold"/>
                                        <p:tgtEl>
                                          <p:spTgt spid="6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63"/>
                                        </p:tgtEl>
                                        <p:attrNameLst>
                                          <p:attrName>fillcolor</p:attrName>
                                        </p:attrNameLst>
                                      </p:cBhvr>
                                      <p:to>
                                        <a:srgbClr val="33CC33"/>
                                      </p:to>
                                    </p:animClr>
                                    <p:set>
                                      <p:cBhvr>
                                        <p:cTn id="23" dur="2000" fill="hold"/>
                                        <p:tgtEl>
                                          <p:spTgt spid="63"/>
                                        </p:tgtEl>
                                        <p:attrNameLst>
                                          <p:attrName>fill.type</p:attrName>
                                        </p:attrNameLst>
                                      </p:cBhvr>
                                      <p:to>
                                        <p:strVal val="solid"/>
                                      </p:to>
                                    </p:set>
                                    <p:set>
                                      <p:cBhvr>
                                        <p:cTn id="24" dur="2000" fill="hold"/>
                                        <p:tgtEl>
                                          <p:spTgt spid="6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3"/>
                                        </p:tgtEl>
                                        <p:attrNameLst>
                                          <p:attrName>fillcolor</p:attrName>
                                        </p:attrNameLst>
                                      </p:cBhvr>
                                      <p:to>
                                        <a:schemeClr val="accent1"/>
                                      </p:to>
                                    </p:animClr>
                                    <p:set>
                                      <p:cBhvr>
                                        <p:cTn id="27" dur="2000" fill="hold"/>
                                        <p:tgtEl>
                                          <p:spTgt spid="63"/>
                                        </p:tgtEl>
                                        <p:attrNameLst>
                                          <p:attrName>fill.type</p:attrName>
                                        </p:attrNameLst>
                                      </p:cBhvr>
                                      <p:to>
                                        <p:strVal val="solid"/>
                                      </p:to>
                                    </p:set>
                                    <p:set>
                                      <p:cBhvr>
                                        <p:cTn id="28" dur="2000" fill="hold"/>
                                        <p:tgtEl>
                                          <p:spTgt spid="6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33CC33"/>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64"/>
                                        </p:tgtEl>
                                        <p:attrNameLst>
                                          <p:attrName>fillcolor</p:attrName>
                                        </p:attrNameLst>
                                      </p:cBhvr>
                                      <p:to>
                                        <a:schemeClr val="accent1"/>
                                      </p:to>
                                    </p:animClr>
                                    <p:set>
                                      <p:cBhvr>
                                        <p:cTn id="35" dur="2000" fill="hold"/>
                                        <p:tgtEl>
                                          <p:spTgt spid="64"/>
                                        </p:tgtEl>
                                        <p:attrNameLst>
                                          <p:attrName>fill.type</p:attrName>
                                        </p:attrNameLst>
                                      </p:cBhvr>
                                      <p:to>
                                        <p:strVal val="solid"/>
                                      </p:to>
                                    </p:set>
                                    <p:set>
                                      <p:cBhvr>
                                        <p:cTn id="36" dur="2000" fill="hold"/>
                                        <p:tgtEl>
                                          <p:spTgt spid="6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65"/>
                                        </p:tgtEl>
                                        <p:attrNameLst>
                                          <p:attrName>fillcolor</p:attrName>
                                        </p:attrNameLst>
                                      </p:cBhvr>
                                      <p:to>
                                        <a:srgbClr val="33CC33"/>
                                      </p:to>
                                    </p:animClr>
                                    <p:set>
                                      <p:cBhvr>
                                        <p:cTn id="39" dur="2000" fill="hold"/>
                                        <p:tgtEl>
                                          <p:spTgt spid="65"/>
                                        </p:tgtEl>
                                        <p:attrNameLst>
                                          <p:attrName>fill.type</p:attrName>
                                        </p:attrNameLst>
                                      </p:cBhvr>
                                      <p:to>
                                        <p:strVal val="solid"/>
                                      </p:to>
                                    </p:set>
                                    <p:set>
                                      <p:cBhvr>
                                        <p:cTn id="40" dur="2000" fill="hold"/>
                                        <p:tgtEl>
                                          <p:spTgt spid="6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65"/>
                                        </p:tgtEl>
                                        <p:attrNameLst>
                                          <p:attrName>fillcolor</p:attrName>
                                        </p:attrNameLst>
                                      </p:cBhvr>
                                      <p:to>
                                        <a:schemeClr val="accent1"/>
                                      </p:to>
                                    </p:animClr>
                                    <p:set>
                                      <p:cBhvr>
                                        <p:cTn id="43" dur="2000" fill="hold"/>
                                        <p:tgtEl>
                                          <p:spTgt spid="65"/>
                                        </p:tgtEl>
                                        <p:attrNameLst>
                                          <p:attrName>fill.type</p:attrName>
                                        </p:attrNameLst>
                                      </p:cBhvr>
                                      <p:to>
                                        <p:strVal val="solid"/>
                                      </p:to>
                                    </p:set>
                                    <p:set>
                                      <p:cBhvr>
                                        <p:cTn id="44" dur="2000" fill="hold"/>
                                        <p:tgtEl>
                                          <p:spTgt spid="6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66"/>
                                        </p:tgtEl>
                                        <p:attrNameLst>
                                          <p:attrName>fillcolor</p:attrName>
                                        </p:attrNameLst>
                                      </p:cBhvr>
                                      <p:to>
                                        <a:srgbClr val="33CC33"/>
                                      </p:to>
                                    </p:animClr>
                                    <p:set>
                                      <p:cBhvr>
                                        <p:cTn id="47" dur="2000" fill="hold"/>
                                        <p:tgtEl>
                                          <p:spTgt spid="66"/>
                                        </p:tgtEl>
                                        <p:attrNameLst>
                                          <p:attrName>fill.type</p:attrName>
                                        </p:attrNameLst>
                                      </p:cBhvr>
                                      <p:to>
                                        <p:strVal val="solid"/>
                                      </p:to>
                                    </p:set>
                                    <p:set>
                                      <p:cBhvr>
                                        <p:cTn id="48" dur="2000" fill="hold"/>
                                        <p:tgtEl>
                                          <p:spTgt spid="6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66"/>
                                        </p:tgtEl>
                                        <p:attrNameLst>
                                          <p:attrName>fillcolor</p:attrName>
                                        </p:attrNameLst>
                                      </p:cBhvr>
                                      <p:to>
                                        <a:schemeClr val="accent1"/>
                                      </p:to>
                                    </p:animClr>
                                    <p:set>
                                      <p:cBhvr>
                                        <p:cTn id="51" dur="2000" fill="hold"/>
                                        <p:tgtEl>
                                          <p:spTgt spid="66"/>
                                        </p:tgtEl>
                                        <p:attrNameLst>
                                          <p:attrName>fill.type</p:attrName>
                                        </p:attrNameLst>
                                      </p:cBhvr>
                                      <p:to>
                                        <p:strVal val="solid"/>
                                      </p:to>
                                    </p:set>
                                    <p:set>
                                      <p:cBhvr>
                                        <p:cTn id="52" dur="2000" fill="hold"/>
                                        <p:tgtEl>
                                          <p:spTgt spid="6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7"/>
                                        </p:tgtEl>
                                        <p:attrNameLst>
                                          <p:attrName>fillcolor</p:attrName>
                                        </p:attrNameLst>
                                      </p:cBhvr>
                                      <p:to>
                                        <a:srgbClr val="33CC33"/>
                                      </p:to>
                                    </p:animClr>
                                    <p:set>
                                      <p:cBhvr>
                                        <p:cTn id="55" dur="2000" fill="hold"/>
                                        <p:tgtEl>
                                          <p:spTgt spid="67"/>
                                        </p:tgtEl>
                                        <p:attrNameLst>
                                          <p:attrName>fill.type</p:attrName>
                                        </p:attrNameLst>
                                      </p:cBhvr>
                                      <p:to>
                                        <p:strVal val="solid"/>
                                      </p:to>
                                    </p:set>
                                    <p:set>
                                      <p:cBhvr>
                                        <p:cTn id="56" dur="2000" fill="hold"/>
                                        <p:tgtEl>
                                          <p:spTgt spid="6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67"/>
                                        </p:tgtEl>
                                        <p:attrNameLst>
                                          <p:attrName>fillcolor</p:attrName>
                                        </p:attrNameLst>
                                      </p:cBhvr>
                                      <p:to>
                                        <a:schemeClr val="accent1"/>
                                      </p:to>
                                    </p:animClr>
                                    <p:set>
                                      <p:cBhvr>
                                        <p:cTn id="59" dur="2000" fill="hold"/>
                                        <p:tgtEl>
                                          <p:spTgt spid="67"/>
                                        </p:tgtEl>
                                        <p:attrNameLst>
                                          <p:attrName>fill.type</p:attrName>
                                        </p:attrNameLst>
                                      </p:cBhvr>
                                      <p:to>
                                        <p:strVal val="solid"/>
                                      </p:to>
                                    </p:set>
                                    <p:set>
                                      <p:cBhvr>
                                        <p:cTn id="60" dur="2000" fill="hold"/>
                                        <p:tgtEl>
                                          <p:spTgt spid="6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68"/>
                                        </p:tgtEl>
                                        <p:attrNameLst>
                                          <p:attrName>fillcolor</p:attrName>
                                        </p:attrNameLst>
                                      </p:cBhvr>
                                      <p:to>
                                        <a:srgbClr val="33CC33"/>
                                      </p:to>
                                    </p:animClr>
                                    <p:set>
                                      <p:cBhvr>
                                        <p:cTn id="63" dur="2000" fill="hold"/>
                                        <p:tgtEl>
                                          <p:spTgt spid="68"/>
                                        </p:tgtEl>
                                        <p:attrNameLst>
                                          <p:attrName>fill.type</p:attrName>
                                        </p:attrNameLst>
                                      </p:cBhvr>
                                      <p:to>
                                        <p:strVal val="solid"/>
                                      </p:to>
                                    </p:set>
                                    <p:set>
                                      <p:cBhvr>
                                        <p:cTn id="64" dur="2000" fill="hold"/>
                                        <p:tgtEl>
                                          <p:spTgt spid="6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68"/>
                                        </p:tgtEl>
                                        <p:attrNameLst>
                                          <p:attrName>fillcolor</p:attrName>
                                        </p:attrNameLst>
                                      </p:cBhvr>
                                      <p:to>
                                        <a:schemeClr val="accent1"/>
                                      </p:to>
                                    </p:animClr>
                                    <p:set>
                                      <p:cBhvr>
                                        <p:cTn id="67" dur="2000" fill="hold"/>
                                        <p:tgtEl>
                                          <p:spTgt spid="68"/>
                                        </p:tgtEl>
                                        <p:attrNameLst>
                                          <p:attrName>fill.type</p:attrName>
                                        </p:attrNameLst>
                                      </p:cBhvr>
                                      <p:to>
                                        <p:strVal val="solid"/>
                                      </p:to>
                                    </p:set>
                                    <p:set>
                                      <p:cBhvr>
                                        <p:cTn id="68" dur="2000" fill="hold"/>
                                        <p:tgtEl>
                                          <p:spTgt spid="6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69"/>
                                        </p:tgtEl>
                                        <p:attrNameLst>
                                          <p:attrName>fillcolor</p:attrName>
                                        </p:attrNameLst>
                                      </p:cBhvr>
                                      <p:to>
                                        <a:srgbClr val="33CC33"/>
                                      </p:to>
                                    </p:animClr>
                                    <p:set>
                                      <p:cBhvr>
                                        <p:cTn id="71" dur="2000" fill="hold"/>
                                        <p:tgtEl>
                                          <p:spTgt spid="69"/>
                                        </p:tgtEl>
                                        <p:attrNameLst>
                                          <p:attrName>fill.type</p:attrName>
                                        </p:attrNameLst>
                                      </p:cBhvr>
                                      <p:to>
                                        <p:strVal val="solid"/>
                                      </p:to>
                                    </p:set>
                                    <p:set>
                                      <p:cBhvr>
                                        <p:cTn id="72" dur="2000" fill="hold"/>
                                        <p:tgtEl>
                                          <p:spTgt spid="6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69"/>
                                        </p:tgtEl>
                                        <p:attrNameLst>
                                          <p:attrName>fillcolor</p:attrName>
                                        </p:attrNameLst>
                                      </p:cBhvr>
                                      <p:to>
                                        <a:schemeClr val="accent1"/>
                                      </p:to>
                                    </p:animClr>
                                    <p:set>
                                      <p:cBhvr>
                                        <p:cTn id="75" dur="2000" fill="hold"/>
                                        <p:tgtEl>
                                          <p:spTgt spid="69"/>
                                        </p:tgtEl>
                                        <p:attrNameLst>
                                          <p:attrName>fill.type</p:attrName>
                                        </p:attrNameLst>
                                      </p:cBhvr>
                                      <p:to>
                                        <p:strVal val="solid"/>
                                      </p:to>
                                    </p:set>
                                    <p:set>
                                      <p:cBhvr>
                                        <p:cTn id="76" dur="20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70"/>
                                        </p:tgtEl>
                                        <p:attrNameLst>
                                          <p:attrName>fillcolor</p:attrName>
                                        </p:attrNameLst>
                                      </p:cBhvr>
                                      <p:to>
                                        <a:srgbClr val="33CC33"/>
                                      </p:to>
                                    </p:animClr>
                                    <p:set>
                                      <p:cBhvr>
                                        <p:cTn id="79" dur="2000" fill="hold"/>
                                        <p:tgtEl>
                                          <p:spTgt spid="70"/>
                                        </p:tgtEl>
                                        <p:attrNameLst>
                                          <p:attrName>fill.type</p:attrName>
                                        </p:attrNameLst>
                                      </p:cBhvr>
                                      <p:to>
                                        <p:strVal val="solid"/>
                                      </p:to>
                                    </p:set>
                                    <p:set>
                                      <p:cBhvr>
                                        <p:cTn id="80" dur="20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70"/>
                                        </p:tgtEl>
                                        <p:attrNameLst>
                                          <p:attrName>fillcolor</p:attrName>
                                        </p:attrNameLst>
                                      </p:cBhvr>
                                      <p:to>
                                        <a:schemeClr val="accent1"/>
                                      </p:to>
                                    </p:animClr>
                                    <p:set>
                                      <p:cBhvr>
                                        <p:cTn id="83" dur="2000" fill="hold"/>
                                        <p:tgtEl>
                                          <p:spTgt spid="70"/>
                                        </p:tgtEl>
                                        <p:attrNameLst>
                                          <p:attrName>fill.type</p:attrName>
                                        </p:attrNameLst>
                                      </p:cBhvr>
                                      <p:to>
                                        <p:strVal val="solid"/>
                                      </p:to>
                                    </p:set>
                                    <p:set>
                                      <p:cBhvr>
                                        <p:cTn id="84" dur="2000" fill="hold"/>
                                        <p:tgtEl>
                                          <p:spTgt spid="7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71"/>
                                        </p:tgtEl>
                                        <p:attrNameLst>
                                          <p:attrName>fillcolor</p:attrName>
                                        </p:attrNameLst>
                                      </p:cBhvr>
                                      <p:to>
                                        <a:srgbClr val="33CC33"/>
                                      </p:to>
                                    </p:animClr>
                                    <p:set>
                                      <p:cBhvr>
                                        <p:cTn id="87" dur="2000" fill="hold"/>
                                        <p:tgtEl>
                                          <p:spTgt spid="71"/>
                                        </p:tgtEl>
                                        <p:attrNameLst>
                                          <p:attrName>fill.type</p:attrName>
                                        </p:attrNameLst>
                                      </p:cBhvr>
                                      <p:to>
                                        <p:strVal val="solid"/>
                                      </p:to>
                                    </p:set>
                                    <p:set>
                                      <p:cBhvr>
                                        <p:cTn id="88" dur="2000" fill="hold"/>
                                        <p:tgtEl>
                                          <p:spTgt spid="71"/>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71"/>
                                        </p:tgtEl>
                                        <p:attrNameLst>
                                          <p:attrName>fillcolor</p:attrName>
                                        </p:attrNameLst>
                                      </p:cBhvr>
                                      <p:to>
                                        <a:schemeClr val="accent1"/>
                                      </p:to>
                                    </p:animClr>
                                    <p:set>
                                      <p:cBhvr>
                                        <p:cTn id="91" dur="2000" fill="hold"/>
                                        <p:tgtEl>
                                          <p:spTgt spid="71"/>
                                        </p:tgtEl>
                                        <p:attrNameLst>
                                          <p:attrName>fill.type</p:attrName>
                                        </p:attrNameLst>
                                      </p:cBhvr>
                                      <p:to>
                                        <p:strVal val="solid"/>
                                      </p:to>
                                    </p:set>
                                    <p:set>
                                      <p:cBhvr>
                                        <p:cTn id="92" dur="2000" fill="hold"/>
                                        <p:tgtEl>
                                          <p:spTgt spid="7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16"/>
                    </p:tgtEl>
                  </p:cond>
                </p:stCondLst>
                <p:endSync evt="end" delay="0">
                  <p:rtn val="all"/>
                </p:endSync>
                <p:childTnLst>
                  <p:par>
                    <p:cTn id="94" fill="hold">
                      <p:stCondLst>
                        <p:cond delay="0"/>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2"/>
                                        </p:tgtEl>
                                        <p:attrNameLst>
                                          <p:attrName>style.visibility</p:attrName>
                                        </p:attrNameLst>
                                      </p:cBhvr>
                                      <p:to>
                                        <p:strVal val="visible"/>
                                      </p:to>
                                    </p:set>
                                  </p:childTnLst>
                                </p:cTn>
                              </p:par>
                              <p:par>
                                <p:cTn id="98" presetID="1" presetClass="emph" presetSubtype="2" fill="hold" nodeType="withEffect">
                                  <p:stCondLst>
                                    <p:cond delay="0"/>
                                  </p:stCondLst>
                                  <p:childTnLst>
                                    <p:animClr clrSpc="rgb" dir="cw">
                                      <p:cBhvr>
                                        <p:cTn id="99" dur="2000" fill="hold"/>
                                        <p:tgtEl>
                                          <p:spTgt spid="44"/>
                                        </p:tgtEl>
                                        <p:attrNameLst>
                                          <p:attrName>fillcolor</p:attrName>
                                        </p:attrNameLst>
                                      </p:cBhvr>
                                      <p:to>
                                        <a:srgbClr val="009900"/>
                                      </p:to>
                                    </p:animClr>
                                    <p:set>
                                      <p:cBhvr>
                                        <p:cTn id="100" dur="2000" fill="hold"/>
                                        <p:tgtEl>
                                          <p:spTgt spid="44"/>
                                        </p:tgtEl>
                                        <p:attrNameLst>
                                          <p:attrName>fill.type</p:attrName>
                                        </p:attrNameLst>
                                      </p:cBhvr>
                                      <p:to>
                                        <p:strVal val="solid"/>
                                      </p:to>
                                    </p:set>
                                    <p:set>
                                      <p:cBhvr>
                                        <p:cTn id="101" dur="2000" fill="hold"/>
                                        <p:tgtEl>
                                          <p:spTgt spid="44"/>
                                        </p:tgtEl>
                                        <p:attrNameLst>
                                          <p:attrName>fill.on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2" presetID="1" presetClass="emph" presetSubtype="2" fill="hold" nodeType="withEffect">
                                  <p:stCondLst>
                                    <p:cond delay="0"/>
                                  </p:stCondLst>
                                  <p:childTnLst>
                                    <p:animClr clrSpc="rgb" dir="cw">
                                      <p:cBhvr>
                                        <p:cTn id="103" dur="2000" fill="hold"/>
                                        <p:tgtEl>
                                          <p:spTgt spid="47"/>
                                        </p:tgtEl>
                                        <p:attrNameLst>
                                          <p:attrName>fillcolor</p:attrName>
                                        </p:attrNameLst>
                                      </p:cBhvr>
                                      <p:to>
                                        <a:srgbClr val="009900"/>
                                      </p:to>
                                    </p:animClr>
                                    <p:set>
                                      <p:cBhvr>
                                        <p:cTn id="104" dur="2000" fill="hold"/>
                                        <p:tgtEl>
                                          <p:spTgt spid="47"/>
                                        </p:tgtEl>
                                        <p:attrNameLst>
                                          <p:attrName>fill.type</p:attrName>
                                        </p:attrNameLst>
                                      </p:cBhvr>
                                      <p:to>
                                        <p:strVal val="solid"/>
                                      </p:to>
                                    </p:set>
                                    <p:set>
                                      <p:cBhvr>
                                        <p:cTn id="105" dur="2000" fill="hold"/>
                                        <p:tgtEl>
                                          <p:spTgt spid="47"/>
                                        </p:tgtEl>
                                        <p:attrNameLst>
                                          <p:attrName>fill.on</p:attrName>
                                        </p:attrNameLst>
                                      </p:cBhvr>
                                      <p:to>
                                        <p:strVal val="true"/>
                                      </p:to>
                                    </p:se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2"/>
                                        </p:tgtEl>
                                        <p:attrNameLst>
                                          <p:attrName>style.visibility</p:attrName>
                                        </p:attrNameLst>
                                      </p:cBhvr>
                                      <p:to>
                                        <p:strVal val="hidden"/>
                                      </p:to>
                                    </p:set>
                                  </p:childTnLst>
                                </p:cTn>
                              </p:par>
                            </p:childTnLst>
                          </p:cTn>
                        </p:par>
                        <p:par>
                          <p:cTn id="110" fill="hold">
                            <p:stCondLst>
                              <p:cond delay="0"/>
                            </p:stCondLst>
                            <p:childTnLst>
                              <p:par>
                                <p:cTn id="111" presetID="1" presetClass="entr" presetSubtype="0" fill="hold" grpId="0" nodeType="afterEffect">
                                  <p:stCondLst>
                                    <p:cond delay="0"/>
                                  </p:stCondLst>
                                  <p:childTnLst>
                                    <p:set>
                                      <p:cBhvr>
                                        <p:cTn id="112" dur="1" fill="hold">
                                          <p:stCondLst>
                                            <p:cond delay="0"/>
                                          </p:stCondLst>
                                        </p:cTn>
                                        <p:tgtEl>
                                          <p:spTgt spid="44"/>
                                        </p:tgtEl>
                                        <p:attrNameLst>
                                          <p:attrName>style.visibility</p:attrName>
                                        </p:attrNameLst>
                                      </p:cBhvr>
                                      <p:to>
                                        <p:strVal val="visible"/>
                                      </p:to>
                                    </p:set>
                                  </p:childTnLst>
                                </p:cTn>
                              </p:par>
                            </p:childTnLst>
                          </p:cTn>
                        </p:par>
                        <p:par>
                          <p:cTn id="113" fill="hold">
                            <p:stCondLst>
                              <p:cond delay="0"/>
                            </p:stCondLst>
                            <p:childTnLst>
                              <p:par>
                                <p:cTn id="114" presetID="1" presetClass="emph" presetSubtype="2" fill="hold" nodeType="afterEffect">
                                  <p:stCondLst>
                                    <p:cond delay="0"/>
                                  </p:stCondLst>
                                  <p:childTnLst>
                                    <p:animClr clrSpc="rgb" dir="cw">
                                      <p:cBhvr>
                                        <p:cTn id="115" dur="2000" fill="hold"/>
                                        <p:tgtEl>
                                          <p:spTgt spid="44"/>
                                        </p:tgtEl>
                                        <p:attrNameLst>
                                          <p:attrName>fillcolor</p:attrName>
                                        </p:attrNameLst>
                                      </p:cBhvr>
                                      <p:to>
                                        <a:schemeClr val="accent1"/>
                                      </p:to>
                                    </p:animClr>
                                    <p:set>
                                      <p:cBhvr>
                                        <p:cTn id="116" dur="2000" fill="hold"/>
                                        <p:tgtEl>
                                          <p:spTgt spid="44"/>
                                        </p:tgtEl>
                                        <p:attrNameLst>
                                          <p:attrName>fill.type</p:attrName>
                                        </p:attrNameLst>
                                      </p:cBhvr>
                                      <p:to>
                                        <p:strVal val="solid"/>
                                      </p:to>
                                    </p:set>
                                    <p:set>
                                      <p:cBhvr>
                                        <p:cTn id="117" dur="2000" fill="hold"/>
                                        <p:tgtEl>
                                          <p:spTgt spid="44"/>
                                        </p:tgtEl>
                                        <p:attrNameLst>
                                          <p:attrName>fill.on</p:attrName>
                                        </p:attrNameLst>
                                      </p:cBhvr>
                                      <p:to>
                                        <p:strVal val="true"/>
                                      </p:to>
                                    </p:set>
                                  </p:childTnLst>
                                </p:cTn>
                              </p:par>
                              <p:par>
                                <p:cTn id="118" presetID="1" presetClass="emph" presetSubtype="2" fill="hold" nodeType="withEffect">
                                  <p:stCondLst>
                                    <p:cond delay="0"/>
                                  </p:stCondLst>
                                  <p:childTnLst>
                                    <p:animClr clrSpc="rgb" dir="cw">
                                      <p:cBhvr>
                                        <p:cTn id="119" dur="2000" fill="hold"/>
                                        <p:tgtEl>
                                          <p:spTgt spid="47"/>
                                        </p:tgtEl>
                                        <p:attrNameLst>
                                          <p:attrName>fillcolor</p:attrName>
                                        </p:attrNameLst>
                                      </p:cBhvr>
                                      <p:to>
                                        <a:schemeClr val="accent1"/>
                                      </p:to>
                                    </p:animClr>
                                    <p:set>
                                      <p:cBhvr>
                                        <p:cTn id="120" dur="2000" fill="hold"/>
                                        <p:tgtEl>
                                          <p:spTgt spid="47"/>
                                        </p:tgtEl>
                                        <p:attrNameLst>
                                          <p:attrName>fill.type</p:attrName>
                                        </p:attrNameLst>
                                      </p:cBhvr>
                                      <p:to>
                                        <p:strVal val="solid"/>
                                      </p:to>
                                    </p:set>
                                    <p:set>
                                      <p:cBhvr>
                                        <p:cTn id="121" dur="2000" fill="hold"/>
                                        <p:tgtEl>
                                          <p:spTgt spid="47"/>
                                        </p:tgtEl>
                                        <p:attrNameLst>
                                          <p:attrName>fill.on</p:attrName>
                                        </p:attrNameLst>
                                      </p:cBhvr>
                                      <p:to>
                                        <p:strVal val="true"/>
                                      </p:to>
                                    </p:set>
                                  </p:childTnLst>
                                </p:cTn>
                              </p:par>
                            </p:childTnLst>
                          </p:cTn>
                        </p:par>
                      </p:childTnLst>
                    </p:cTn>
                  </p:par>
                </p:childTnLst>
              </p:cTn>
              <p:nextCondLst>
                <p:cond evt="onClick" delay="0">
                  <p:tgtEl>
                    <p:spTgt spid="16"/>
                  </p:tgtEl>
                </p:cond>
              </p:nextCondLst>
            </p:seq>
            <p:seq concurrent="1" nextAc="seek">
              <p:cTn id="122" restart="whenNotActive" fill="hold" evtFilter="cancelBubble" nodeType="interactiveSeq">
                <p:stCondLst>
                  <p:cond evt="onClick" delay="0">
                    <p:tgtEl>
                      <p:spTgt spid="17"/>
                    </p:tgtEl>
                  </p:cond>
                </p:stCondLst>
                <p:endSync evt="end" delay="0">
                  <p:rtn val="all"/>
                </p:endSync>
                <p:childTnLst>
                  <p:par>
                    <p:cTn id="123" fill="hold">
                      <p:stCondLst>
                        <p:cond delay="0"/>
                      </p:stCondLst>
                      <p:childTnLst>
                        <p:par>
                          <p:cTn id="124" fill="hold">
                            <p:stCondLst>
                              <p:cond delay="0"/>
                            </p:stCondLst>
                            <p:childTnLst>
                              <p:par>
                                <p:cTn id="125" presetID="1" presetClass="entr" presetSubtype="0" fill="hold" grpId="0" nodeType="withEffect">
                                  <p:stCondLst>
                                    <p:cond delay="0"/>
                                  </p:stCondLst>
                                  <p:childTnLst>
                                    <p:set>
                                      <p:cBhvr>
                                        <p:cTn id="126" dur="1" fill="hold">
                                          <p:stCondLst>
                                            <p:cond delay="0"/>
                                          </p:stCondLst>
                                        </p:cTn>
                                        <p:tgtEl>
                                          <p:spTgt spid="30"/>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131" restart="whenNotActive" fill="hold" evtFilter="cancelBubble" nodeType="interactiveSeq">
                <p:stCondLst>
                  <p:cond evt="onClick" delay="0">
                    <p:tgtEl>
                      <p:spTgt spid="20"/>
                    </p:tgtEl>
                  </p:cond>
                </p:stCondLst>
                <p:endSync evt="end" delay="0">
                  <p:rtn val="all"/>
                </p:endSync>
                <p:childTnLst>
                  <p:par>
                    <p:cTn id="132" fill="hold">
                      <p:stCondLst>
                        <p:cond delay="0"/>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31"/>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140" restart="whenNotActive" fill="hold" evtFilter="cancelBubble" nodeType="interactiveSeq">
                <p:stCondLst>
                  <p:cond evt="onClick" delay="0">
                    <p:tgtEl>
                      <p:spTgt spid="29"/>
                    </p:tgtEl>
                  </p:cond>
                </p:stCondLst>
                <p:endSync evt="end" delay="0">
                  <p:rtn val="all"/>
                </p:endSync>
                <p:childTnLst>
                  <p:par>
                    <p:cTn id="141" fill="hold">
                      <p:stCondLst>
                        <p:cond delay="0"/>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39"/>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29"/>
                  </p:tgtEl>
                </p:cond>
              </p:nextCondLst>
            </p:seq>
            <p:seq concurrent="1" nextAc="seek">
              <p:cTn id="149" restart="whenNotActive" fill="hold" evtFilter="cancelBubble" nodeType="interactiveSeq">
                <p:stCondLst>
                  <p:cond evt="onClick" delay="0">
                    <p:tgtEl>
                      <p:spTgt spid="28"/>
                    </p:tgtEl>
                  </p:cond>
                </p:stCondLst>
                <p:endSync evt="end" delay="0">
                  <p:rtn val="all"/>
                </p:endSync>
                <p:childTnLst>
                  <p:par>
                    <p:cTn id="150" fill="hold">
                      <p:stCondLst>
                        <p:cond delay="0"/>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37"/>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xit" presetSubtype="0" fill="hold" grpId="1" nodeType="clickEffect">
                                  <p:stCondLst>
                                    <p:cond delay="0"/>
                                  </p:stCondLst>
                                  <p:childTnLst>
                                    <p:set>
                                      <p:cBhvr>
                                        <p:cTn id="157" dur="1" fill="hold">
                                          <p:stCondLst>
                                            <p:cond delay="0"/>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28"/>
                  </p:tgtEl>
                </p:cond>
              </p:nextCondLst>
            </p:seq>
            <p:seq concurrent="1" nextAc="seek">
              <p:cTn id="158" restart="whenNotActive" fill="hold" evtFilter="cancelBubble" nodeType="interactiveSeq">
                <p:stCondLst>
                  <p:cond evt="onClick" delay="0">
                    <p:tgtEl>
                      <p:spTgt spid="27"/>
                    </p:tgtEl>
                  </p:cond>
                </p:stCondLst>
                <p:endSync evt="end" delay="0">
                  <p:rtn val="all"/>
                </p:endSync>
                <p:childTnLst>
                  <p:par>
                    <p:cTn id="159" fill="hold">
                      <p:stCondLst>
                        <p:cond delay="0"/>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3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grpId="1" nodeType="clickEffect">
                                  <p:stCondLst>
                                    <p:cond delay="0"/>
                                  </p:stCondLst>
                                  <p:childTnLst>
                                    <p:set>
                                      <p:cBhvr>
                                        <p:cTn id="166" dur="1" fill="hold">
                                          <p:stCondLst>
                                            <p:cond delay="0"/>
                                          </p:stCondLst>
                                        </p:cTn>
                                        <p:tgtEl>
                                          <p:spTgt spid="36"/>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167" restart="whenNotActive" fill="hold" evtFilter="cancelBubble" nodeType="interactiveSeq">
                <p:stCondLst>
                  <p:cond evt="onClick" delay="0">
                    <p:tgtEl>
                      <p:spTgt spid="21"/>
                    </p:tgtEl>
                  </p:cond>
                </p:stCondLst>
                <p:endSync evt="end" delay="0">
                  <p:rtn val="all"/>
                </p:endSync>
                <p:childTnLst>
                  <p:par>
                    <p:cTn id="168" fill="hold">
                      <p:stCondLst>
                        <p:cond delay="0"/>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33"/>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1" presetClass="exit" presetSubtype="0" fill="hold" grpId="1" nodeType="clickEffect">
                                  <p:stCondLst>
                                    <p:cond delay="0"/>
                                  </p:stCondLst>
                                  <p:childTnLst>
                                    <p:set>
                                      <p:cBhvr>
                                        <p:cTn id="175" dur="1" fill="hold">
                                          <p:stCondLst>
                                            <p:cond delay="0"/>
                                          </p:stCondLst>
                                        </p:cTn>
                                        <p:tgtEl>
                                          <p:spTgt spid="33"/>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76" restart="whenNotActive" fill="hold" evtFilter="cancelBubble" nodeType="interactiveSeq">
                <p:stCondLst>
                  <p:cond evt="onClick" delay="0">
                    <p:tgtEl>
                      <p:spTgt spid="22"/>
                    </p:tgtEl>
                  </p:cond>
                </p:stCondLst>
                <p:endSync evt="end" delay="0">
                  <p:rtn val="all"/>
                </p:endSync>
                <p:childTnLst>
                  <p:par>
                    <p:cTn id="177" fill="hold">
                      <p:stCondLst>
                        <p:cond delay="0"/>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34"/>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xit" presetSubtype="0" fill="hold" grpId="1" nodeType="clickEffect">
                                  <p:stCondLst>
                                    <p:cond delay="0"/>
                                  </p:stCondLst>
                                  <p:childTnLst>
                                    <p:set>
                                      <p:cBhvr>
                                        <p:cTn id="184" dur="1" fill="hold">
                                          <p:stCondLst>
                                            <p:cond delay="0"/>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85" restart="whenNotActive" fill="hold" evtFilter="cancelBubble" nodeType="interactiveSeq">
                <p:stCondLst>
                  <p:cond evt="onClick" delay="0">
                    <p:tgtEl>
                      <p:spTgt spid="24"/>
                    </p:tgtEl>
                  </p:cond>
                </p:stCondLst>
                <p:endSync evt="end" delay="0">
                  <p:rtn val="all"/>
                </p:endSync>
                <p:childTnLst>
                  <p:par>
                    <p:cTn id="186" fill="hold">
                      <p:stCondLst>
                        <p:cond delay="0"/>
                      </p:stCondLst>
                      <p:childTnLst>
                        <p:par>
                          <p:cTn id="187" fill="hold">
                            <p:stCondLst>
                              <p:cond delay="0"/>
                            </p:stCondLst>
                            <p:childTnLst>
                              <p:par>
                                <p:cTn id="188" presetID="1" presetClass="entr" presetSubtype="0" fill="hold" grpId="0" nodeType="clickEffect">
                                  <p:stCondLst>
                                    <p:cond delay="0"/>
                                  </p:stCondLst>
                                  <p:childTnLst>
                                    <p:set>
                                      <p:cBhvr>
                                        <p:cTn id="189" dur="1" fill="hold">
                                          <p:stCondLst>
                                            <p:cond delay="0"/>
                                          </p:stCondLst>
                                        </p:cTn>
                                        <p:tgtEl>
                                          <p:spTgt spid="32"/>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grpId="1" nodeType="clickEffect">
                                  <p:stCondLst>
                                    <p:cond delay="0"/>
                                  </p:stCondLst>
                                  <p:childTnLst>
                                    <p:set>
                                      <p:cBhvr>
                                        <p:cTn id="193" dur="1" fill="hold">
                                          <p:stCondLst>
                                            <p:cond delay="0"/>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194" restart="whenNotActive" fill="hold" evtFilter="cancelBubble" nodeType="interactiveSeq">
                <p:stCondLst>
                  <p:cond evt="onClick" delay="0">
                    <p:tgtEl>
                      <p:spTgt spid="26"/>
                    </p:tgtEl>
                  </p:cond>
                </p:stCondLst>
                <p:endSync evt="end" delay="0">
                  <p:rtn val="all"/>
                </p:endSync>
                <p:childTnLst>
                  <p:par>
                    <p:cTn id="195" fill="hold">
                      <p:stCondLst>
                        <p:cond delay="0"/>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55"/>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55"/>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203" restart="whenNotActive" fill="hold" evtFilter="cancelBubble" nodeType="interactiveSeq">
                <p:stCondLst>
                  <p:cond evt="onClick" delay="0">
                    <p:tgtEl>
                      <p:spTgt spid="61"/>
                    </p:tgtEl>
                  </p:cond>
                </p:stCondLst>
                <p:endSync evt="end" delay="0">
                  <p:rtn val="all"/>
                </p:endSync>
                <p:childTnLst>
                  <p:par>
                    <p:cTn id="204" fill="hold">
                      <p:stCondLst>
                        <p:cond delay="0"/>
                      </p:stCondLst>
                      <p:childTnLst>
                        <p:par>
                          <p:cTn id="205" fill="hold">
                            <p:stCondLst>
                              <p:cond delay="0"/>
                            </p:stCondLst>
                            <p:childTnLst>
                              <p:par>
                                <p:cTn id="206" presetID="1" presetClass="entr" presetSubtype="0" fill="hold" grpId="0" nodeType="clickEffect">
                                  <p:stCondLst>
                                    <p:cond delay="0"/>
                                  </p:stCondLst>
                                  <p:childTnLst>
                                    <p:set>
                                      <p:cBhvr>
                                        <p:cTn id="207" dur="1" fill="hold">
                                          <p:stCondLst>
                                            <p:cond delay="0"/>
                                          </p:stCondLst>
                                        </p:cTn>
                                        <p:tgtEl>
                                          <p:spTgt spid="74"/>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 presetClass="exit" presetSubtype="0" fill="hold" grpId="1" nodeType="clickEffect">
                                  <p:stCondLst>
                                    <p:cond delay="0"/>
                                  </p:stCondLst>
                                  <p:childTnLst>
                                    <p:set>
                                      <p:cBhvr>
                                        <p:cTn id="211" dur="1" fill="hold">
                                          <p:stCondLst>
                                            <p:cond delay="0"/>
                                          </p:stCondLst>
                                        </p:cTn>
                                        <p:tgtEl>
                                          <p:spTgt spid="74"/>
                                        </p:tgtEl>
                                        <p:attrNameLst>
                                          <p:attrName>style.visibility</p:attrName>
                                        </p:attrNameLst>
                                      </p:cBhvr>
                                      <p:to>
                                        <p:strVal val="hidden"/>
                                      </p:to>
                                    </p:set>
                                  </p:childTnLst>
                                </p:cTn>
                              </p:par>
                            </p:childTnLst>
                          </p:cTn>
                        </p:par>
                      </p:childTnLst>
                    </p:cTn>
                  </p:par>
                </p:childTnLst>
              </p:cTn>
              <p:nextCondLst>
                <p:cond evt="onClick" delay="0">
                  <p:tgtEl>
                    <p:spTgt spid="61"/>
                  </p:tgtEl>
                </p:cond>
              </p:nextCondLst>
            </p:seq>
            <p:seq concurrent="1" nextAc="seek">
              <p:cTn id="212" restart="whenNotActive" fill="hold" evtFilter="cancelBubble" nodeType="interactiveSeq">
                <p:stCondLst>
                  <p:cond evt="onClick" delay="0">
                    <p:tgtEl>
                      <p:spTgt spid="62"/>
                    </p:tgtEl>
                  </p:cond>
                </p:stCondLst>
                <p:endSync evt="end" delay="0">
                  <p:rtn val="all"/>
                </p:endSync>
                <p:childTnLst>
                  <p:par>
                    <p:cTn id="213" fill="hold">
                      <p:stCondLst>
                        <p:cond delay="0"/>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75"/>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xit" presetSubtype="0" fill="hold" grpId="1" nodeType="clickEffect">
                                  <p:stCondLst>
                                    <p:cond delay="0"/>
                                  </p:stCondLst>
                                  <p:childTnLst>
                                    <p:set>
                                      <p:cBhvr>
                                        <p:cTn id="220" dur="1" fill="hold">
                                          <p:stCondLst>
                                            <p:cond delay="0"/>
                                          </p:stCondLst>
                                        </p:cTn>
                                        <p:tgtEl>
                                          <p:spTgt spid="75"/>
                                        </p:tgtEl>
                                        <p:attrNameLst>
                                          <p:attrName>style.visibility</p:attrName>
                                        </p:attrNameLst>
                                      </p:cBhvr>
                                      <p:to>
                                        <p:strVal val="hidden"/>
                                      </p:to>
                                    </p:set>
                                  </p:childTnLst>
                                </p:cTn>
                              </p:par>
                            </p:childTnLst>
                          </p:cTn>
                        </p:par>
                      </p:childTnLst>
                    </p:cTn>
                  </p:par>
                </p:childTnLst>
              </p:cTn>
              <p:nextCondLst>
                <p:cond evt="onClick" delay="0">
                  <p:tgtEl>
                    <p:spTgt spid="62"/>
                  </p:tgtEl>
                </p:cond>
              </p:nextCondLst>
            </p:seq>
            <p:seq concurrent="1" nextAc="seek">
              <p:cTn id="221" restart="whenNotActive" fill="hold" evtFilter="cancelBubble" nodeType="interactiveSeq">
                <p:stCondLst>
                  <p:cond evt="onClick" delay="0">
                    <p:tgtEl>
                      <p:spTgt spid="63"/>
                    </p:tgtEl>
                  </p:cond>
                </p:stCondLst>
                <p:endSync evt="end" delay="0">
                  <p:rtn val="all"/>
                </p:endSync>
                <p:childTnLst>
                  <p:par>
                    <p:cTn id="222" fill="hold">
                      <p:stCondLst>
                        <p:cond delay="0"/>
                      </p:stCondLst>
                      <p:childTnLst>
                        <p:par>
                          <p:cTn id="223" fill="hold">
                            <p:stCondLst>
                              <p:cond delay="0"/>
                            </p:stCondLst>
                            <p:childTnLst>
                              <p:par>
                                <p:cTn id="224" presetID="1" presetClass="entr" presetSubtype="0" fill="hold" grpId="0" nodeType="clickEffect">
                                  <p:stCondLst>
                                    <p:cond delay="0"/>
                                  </p:stCondLst>
                                  <p:childTnLst>
                                    <p:set>
                                      <p:cBhvr>
                                        <p:cTn id="225" dur="1" fill="hold">
                                          <p:stCondLst>
                                            <p:cond delay="0"/>
                                          </p:stCondLst>
                                        </p:cTn>
                                        <p:tgtEl>
                                          <p:spTgt spid="76"/>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1" presetClass="exit" presetSubtype="0" fill="hold" grpId="1" nodeType="clickEffect">
                                  <p:stCondLst>
                                    <p:cond delay="0"/>
                                  </p:stCondLst>
                                  <p:childTnLst>
                                    <p:set>
                                      <p:cBhvr>
                                        <p:cTn id="229" dur="1" fill="hold">
                                          <p:stCondLst>
                                            <p:cond delay="0"/>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63"/>
                  </p:tgtEl>
                </p:cond>
              </p:nextCondLst>
            </p:seq>
            <p:seq concurrent="1" nextAc="seek">
              <p:cTn id="230" restart="whenNotActive" fill="hold" evtFilter="cancelBubble" nodeType="interactiveSeq">
                <p:stCondLst>
                  <p:cond evt="onClick" delay="0">
                    <p:tgtEl>
                      <p:spTgt spid="64"/>
                    </p:tgtEl>
                  </p:cond>
                </p:stCondLst>
                <p:endSync evt="end" delay="0">
                  <p:rtn val="all"/>
                </p:endSync>
                <p:childTnLst>
                  <p:par>
                    <p:cTn id="231" fill="hold">
                      <p:stCondLst>
                        <p:cond delay="0"/>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77"/>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xit" presetSubtype="0" fill="hold" grpId="1" nodeType="clickEffect">
                                  <p:stCondLst>
                                    <p:cond delay="0"/>
                                  </p:stCondLst>
                                  <p:childTnLst>
                                    <p:set>
                                      <p:cBhvr>
                                        <p:cTn id="238" dur="1" fill="hold">
                                          <p:stCondLst>
                                            <p:cond delay="0"/>
                                          </p:stCondLst>
                                        </p:cTn>
                                        <p:tgtEl>
                                          <p:spTgt spid="77"/>
                                        </p:tgtEl>
                                        <p:attrNameLst>
                                          <p:attrName>style.visibility</p:attrName>
                                        </p:attrNameLst>
                                      </p:cBhvr>
                                      <p:to>
                                        <p:strVal val="hidden"/>
                                      </p:to>
                                    </p:set>
                                  </p:childTnLst>
                                </p:cTn>
                              </p:par>
                            </p:childTnLst>
                          </p:cTn>
                        </p:par>
                      </p:childTnLst>
                    </p:cTn>
                  </p:par>
                </p:childTnLst>
              </p:cTn>
              <p:nextCondLst>
                <p:cond evt="onClick" delay="0">
                  <p:tgtEl>
                    <p:spTgt spid="64"/>
                  </p:tgtEl>
                </p:cond>
              </p:nextCondLst>
            </p:seq>
            <p:seq concurrent="1" nextAc="seek">
              <p:cTn id="239" restart="whenNotActive" fill="hold" evtFilter="cancelBubble" nodeType="interactiveSeq">
                <p:stCondLst>
                  <p:cond evt="onClick" delay="0">
                    <p:tgtEl>
                      <p:spTgt spid="69"/>
                    </p:tgtEl>
                  </p:cond>
                </p:stCondLst>
                <p:endSync evt="end" delay="0">
                  <p:rtn val="all"/>
                </p:endSync>
                <p:childTnLst>
                  <p:par>
                    <p:cTn id="240" fill="hold">
                      <p:stCondLst>
                        <p:cond delay="0"/>
                      </p:stCondLst>
                      <p:childTnLst>
                        <p:par>
                          <p:cTn id="241" fill="hold">
                            <p:stCondLst>
                              <p:cond delay="0"/>
                            </p:stCondLst>
                            <p:childTnLst>
                              <p:par>
                                <p:cTn id="242" presetID="1" presetClass="entr" presetSubtype="0" fill="hold" grpId="0" nodeType="clickEffect">
                                  <p:stCondLst>
                                    <p:cond delay="0"/>
                                  </p:stCondLst>
                                  <p:childTnLst>
                                    <p:set>
                                      <p:cBhvr>
                                        <p:cTn id="243" dur="1" fill="hold">
                                          <p:stCondLst>
                                            <p:cond delay="0"/>
                                          </p:stCondLst>
                                        </p:cTn>
                                        <p:tgtEl>
                                          <p:spTgt spid="82"/>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1" presetClass="exit" presetSubtype="0" fill="hold" grpId="1" nodeType="clickEffect">
                                  <p:stCondLst>
                                    <p:cond delay="0"/>
                                  </p:stCondLst>
                                  <p:childTnLst>
                                    <p:set>
                                      <p:cBhvr>
                                        <p:cTn id="247" dur="1" fill="hold">
                                          <p:stCondLst>
                                            <p:cond delay="0"/>
                                          </p:stCondLst>
                                        </p:cTn>
                                        <p:tgtEl>
                                          <p:spTgt spid="82"/>
                                        </p:tgtEl>
                                        <p:attrNameLst>
                                          <p:attrName>style.visibility</p:attrName>
                                        </p:attrNameLst>
                                      </p:cBhvr>
                                      <p:to>
                                        <p:strVal val="hidden"/>
                                      </p:to>
                                    </p:set>
                                  </p:childTnLst>
                                </p:cTn>
                              </p:par>
                            </p:childTnLst>
                          </p:cTn>
                        </p:par>
                      </p:childTnLst>
                    </p:cTn>
                  </p:par>
                </p:childTnLst>
              </p:cTn>
              <p:nextCondLst>
                <p:cond evt="onClick" delay="0">
                  <p:tgtEl>
                    <p:spTgt spid="69"/>
                  </p:tgtEl>
                </p:cond>
              </p:nextCondLst>
            </p:seq>
            <p:seq concurrent="1" nextAc="seek">
              <p:cTn id="248" restart="whenNotActive" fill="hold" evtFilter="cancelBubble" nodeType="interactiveSeq">
                <p:stCondLst>
                  <p:cond evt="onClick" delay="0">
                    <p:tgtEl>
                      <p:spTgt spid="66"/>
                    </p:tgtEl>
                  </p:cond>
                </p:stCondLst>
                <p:endSync evt="end" delay="0">
                  <p:rtn val="all"/>
                </p:endSync>
                <p:childTnLst>
                  <p:par>
                    <p:cTn id="249" fill="hold">
                      <p:stCondLst>
                        <p:cond delay="0"/>
                      </p:stCondLst>
                      <p:childTnLst>
                        <p:par>
                          <p:cTn id="250" fill="hold">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79"/>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presetID="1" presetClass="exit" presetSubtype="0" fill="hold" grpId="1" nodeType="clickEffect">
                                  <p:stCondLst>
                                    <p:cond delay="0"/>
                                  </p:stCondLst>
                                  <p:childTnLst>
                                    <p:set>
                                      <p:cBhvr>
                                        <p:cTn id="256" dur="1" fill="hold">
                                          <p:stCondLst>
                                            <p:cond delay="0"/>
                                          </p:stCondLst>
                                        </p:cTn>
                                        <p:tgtEl>
                                          <p:spTgt spid="79"/>
                                        </p:tgtEl>
                                        <p:attrNameLst>
                                          <p:attrName>style.visibility</p:attrName>
                                        </p:attrNameLst>
                                      </p:cBhvr>
                                      <p:to>
                                        <p:strVal val="hidden"/>
                                      </p:to>
                                    </p:set>
                                  </p:childTnLst>
                                </p:cTn>
                              </p:par>
                            </p:childTnLst>
                          </p:cTn>
                        </p:par>
                      </p:childTnLst>
                    </p:cTn>
                  </p:par>
                </p:childTnLst>
              </p:cTn>
              <p:nextCondLst>
                <p:cond evt="onClick" delay="0">
                  <p:tgtEl>
                    <p:spTgt spid="66"/>
                  </p:tgtEl>
                </p:cond>
              </p:nextCondLst>
            </p:seq>
            <p:seq concurrent="1" nextAc="seek">
              <p:cTn id="257" restart="whenNotActive" fill="hold" evtFilter="cancelBubble" nodeType="interactiveSeq">
                <p:stCondLst>
                  <p:cond evt="onClick" delay="0">
                    <p:tgtEl>
                      <p:spTgt spid="67"/>
                    </p:tgtEl>
                  </p:cond>
                </p:stCondLst>
                <p:endSync evt="end" delay="0">
                  <p:rtn val="all"/>
                </p:endSync>
                <p:childTnLst>
                  <p:par>
                    <p:cTn id="258" fill="hold">
                      <p:stCondLst>
                        <p:cond delay="0"/>
                      </p:stCondLst>
                      <p:childTnLst>
                        <p:par>
                          <p:cTn id="259" fill="hold">
                            <p:stCondLst>
                              <p:cond delay="0"/>
                            </p:stCondLst>
                            <p:childTnLst>
                              <p:par>
                                <p:cTn id="260" presetID="1" presetClass="entr" presetSubtype="0" fill="hold" grpId="0" nodeType="clickEffect">
                                  <p:stCondLst>
                                    <p:cond delay="0"/>
                                  </p:stCondLst>
                                  <p:childTnLst>
                                    <p:set>
                                      <p:cBhvr>
                                        <p:cTn id="261" dur="1" fill="hold">
                                          <p:stCondLst>
                                            <p:cond delay="0"/>
                                          </p:stCondLst>
                                        </p:cTn>
                                        <p:tgtEl>
                                          <p:spTgt spid="80"/>
                                        </p:tgtEl>
                                        <p:attrNameLst>
                                          <p:attrName>style.visibility</p:attrName>
                                        </p:attrNameLst>
                                      </p:cBhvr>
                                      <p:to>
                                        <p:strVal val="visible"/>
                                      </p:to>
                                    </p:set>
                                  </p:childTnLst>
                                </p:cTn>
                              </p:par>
                            </p:childTnLst>
                          </p:cTn>
                        </p:par>
                      </p:childTnLst>
                    </p:cTn>
                  </p:par>
                  <p:par>
                    <p:cTn id="262" fill="hold">
                      <p:stCondLst>
                        <p:cond delay="indefinite"/>
                      </p:stCondLst>
                      <p:childTnLst>
                        <p:par>
                          <p:cTn id="263" fill="hold">
                            <p:stCondLst>
                              <p:cond delay="0"/>
                            </p:stCondLst>
                            <p:childTnLst>
                              <p:par>
                                <p:cTn id="264" presetID="1" presetClass="exit" presetSubtype="0" fill="hold" grpId="1" nodeType="clickEffect">
                                  <p:stCondLst>
                                    <p:cond delay="0"/>
                                  </p:stCondLst>
                                  <p:childTnLst>
                                    <p:set>
                                      <p:cBhvr>
                                        <p:cTn id="265" dur="1" fill="hold">
                                          <p:stCondLst>
                                            <p:cond delay="0"/>
                                          </p:stCondLst>
                                        </p:cTn>
                                        <p:tgtEl>
                                          <p:spTgt spid="80"/>
                                        </p:tgtEl>
                                        <p:attrNameLst>
                                          <p:attrName>style.visibility</p:attrName>
                                        </p:attrNameLst>
                                      </p:cBhvr>
                                      <p:to>
                                        <p:strVal val="hidden"/>
                                      </p:to>
                                    </p:set>
                                  </p:childTnLst>
                                </p:cTn>
                              </p:par>
                            </p:childTnLst>
                          </p:cTn>
                        </p:par>
                      </p:childTnLst>
                    </p:cTn>
                  </p:par>
                </p:childTnLst>
              </p:cTn>
              <p:nextCondLst>
                <p:cond evt="onClick" delay="0">
                  <p:tgtEl>
                    <p:spTgt spid="67"/>
                  </p:tgtEl>
                </p:cond>
              </p:nextCondLst>
            </p:seq>
            <p:seq concurrent="1" nextAc="seek">
              <p:cTn id="266" restart="whenNotActive" fill="hold" evtFilter="cancelBubble" nodeType="interactiveSeq">
                <p:stCondLst>
                  <p:cond evt="onClick" delay="0">
                    <p:tgtEl>
                      <p:spTgt spid="65"/>
                    </p:tgtEl>
                  </p:cond>
                </p:stCondLst>
                <p:endSync evt="end" delay="0">
                  <p:rtn val="all"/>
                </p:endSync>
                <p:childTnLst>
                  <p:par>
                    <p:cTn id="267" fill="hold">
                      <p:stCondLst>
                        <p:cond delay="0"/>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78"/>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78"/>
                                        </p:tgtEl>
                                        <p:attrNameLst>
                                          <p:attrName>style.visibility</p:attrName>
                                        </p:attrNameLst>
                                      </p:cBhvr>
                                      <p:to>
                                        <p:strVal val="hidden"/>
                                      </p:to>
                                    </p:set>
                                  </p:childTnLst>
                                </p:cTn>
                              </p:par>
                            </p:childTnLst>
                          </p:cTn>
                        </p:par>
                      </p:childTnLst>
                    </p:cTn>
                  </p:par>
                </p:childTnLst>
              </p:cTn>
              <p:nextCondLst>
                <p:cond evt="onClick" delay="0">
                  <p:tgtEl>
                    <p:spTgt spid="65"/>
                  </p:tgtEl>
                </p:cond>
              </p:nextCondLst>
            </p:seq>
            <p:seq concurrent="1" nextAc="seek">
              <p:cTn id="275" restart="whenNotActive" fill="hold" evtFilter="cancelBubble" nodeType="interactiveSeq">
                <p:stCondLst>
                  <p:cond evt="onClick" delay="0">
                    <p:tgtEl>
                      <p:spTgt spid="70"/>
                    </p:tgtEl>
                  </p:cond>
                </p:stCondLst>
                <p:endSync evt="end" delay="0">
                  <p:rtn val="all"/>
                </p:endSync>
                <p:childTnLst>
                  <p:par>
                    <p:cTn id="276" fill="hold">
                      <p:stCondLst>
                        <p:cond delay="0"/>
                      </p:stCondLst>
                      <p:childTnLst>
                        <p:par>
                          <p:cTn id="277" fill="hold">
                            <p:stCondLst>
                              <p:cond delay="0"/>
                            </p:stCondLst>
                            <p:childTnLst>
                              <p:par>
                                <p:cTn id="278" presetID="1" presetClass="entr" presetSubtype="0" fill="hold" grpId="0" nodeType="clickEffect">
                                  <p:stCondLst>
                                    <p:cond delay="0"/>
                                  </p:stCondLst>
                                  <p:childTnLst>
                                    <p:set>
                                      <p:cBhvr>
                                        <p:cTn id="279" dur="1" fill="hold">
                                          <p:stCondLst>
                                            <p:cond delay="0"/>
                                          </p:stCondLst>
                                        </p:cTn>
                                        <p:tgtEl>
                                          <p:spTgt spid="83"/>
                                        </p:tgtEl>
                                        <p:attrNameLst>
                                          <p:attrName>style.visibility</p:attrName>
                                        </p:attrNameLst>
                                      </p:cBhvr>
                                      <p:to>
                                        <p:strVal val="visible"/>
                                      </p:to>
                                    </p:set>
                                  </p:childTnLst>
                                </p:cTn>
                              </p:par>
                            </p:childTnLst>
                          </p:cTn>
                        </p:par>
                      </p:childTnLst>
                    </p:cTn>
                  </p:par>
                  <p:par>
                    <p:cTn id="280" fill="hold">
                      <p:stCondLst>
                        <p:cond delay="indefinite"/>
                      </p:stCondLst>
                      <p:childTnLst>
                        <p:par>
                          <p:cTn id="281" fill="hold">
                            <p:stCondLst>
                              <p:cond delay="0"/>
                            </p:stCondLst>
                            <p:childTnLst>
                              <p:par>
                                <p:cTn id="282" presetID="1" presetClass="exit" presetSubtype="0" fill="hold" grpId="1" nodeType="clickEffect">
                                  <p:stCondLst>
                                    <p:cond delay="0"/>
                                  </p:stCondLst>
                                  <p:childTnLst>
                                    <p:set>
                                      <p:cBhvr>
                                        <p:cTn id="283" dur="1" fill="hold">
                                          <p:stCondLst>
                                            <p:cond delay="0"/>
                                          </p:stCondLst>
                                        </p:cTn>
                                        <p:tgtEl>
                                          <p:spTgt spid="83"/>
                                        </p:tgtEl>
                                        <p:attrNameLst>
                                          <p:attrName>style.visibility</p:attrName>
                                        </p:attrNameLst>
                                      </p:cBhvr>
                                      <p:to>
                                        <p:strVal val="hidden"/>
                                      </p:to>
                                    </p:set>
                                  </p:childTnLst>
                                </p:cTn>
                              </p:par>
                            </p:childTnLst>
                          </p:cTn>
                        </p:par>
                      </p:childTnLst>
                    </p:cTn>
                  </p:par>
                </p:childTnLst>
              </p:cTn>
              <p:nextCondLst>
                <p:cond evt="onClick" delay="0">
                  <p:tgtEl>
                    <p:spTgt spid="70"/>
                  </p:tgtEl>
                </p:cond>
              </p:nextCondLst>
            </p:seq>
            <p:seq concurrent="1" nextAc="seek">
              <p:cTn id="284" restart="whenNotActive" fill="hold" evtFilter="cancelBubble" nodeType="interactiveSeq">
                <p:stCondLst>
                  <p:cond evt="onClick" delay="0">
                    <p:tgtEl>
                      <p:spTgt spid="71"/>
                    </p:tgtEl>
                  </p:cond>
                </p:stCondLst>
                <p:endSync evt="end" delay="0">
                  <p:rtn val="all"/>
                </p:endSync>
                <p:childTnLst>
                  <p:par>
                    <p:cTn id="285" fill="hold">
                      <p:stCondLst>
                        <p:cond delay="0"/>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84"/>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presetID="1" presetClass="exit" presetSubtype="0" fill="hold" grpId="1" nodeType="clickEffect">
                                  <p:stCondLst>
                                    <p:cond delay="0"/>
                                  </p:stCondLst>
                                  <p:childTnLst>
                                    <p:set>
                                      <p:cBhvr>
                                        <p:cTn id="292" dur="1" fill="hold">
                                          <p:stCondLst>
                                            <p:cond delay="0"/>
                                          </p:stCondLst>
                                        </p:cTn>
                                        <p:tgtEl>
                                          <p:spTgt spid="84"/>
                                        </p:tgtEl>
                                        <p:attrNameLst>
                                          <p:attrName>style.visibility</p:attrName>
                                        </p:attrNameLst>
                                      </p:cBhvr>
                                      <p:to>
                                        <p:strVal val="hidden"/>
                                      </p:to>
                                    </p:set>
                                  </p:childTnLst>
                                </p:cTn>
                              </p:par>
                            </p:childTnLst>
                          </p:cTn>
                        </p:par>
                      </p:childTnLst>
                    </p:cTn>
                  </p:par>
                </p:childTnLst>
              </p:cTn>
              <p:nextCondLst>
                <p:cond evt="onClick" delay="0">
                  <p:tgtEl>
                    <p:spTgt spid="71"/>
                  </p:tgtEl>
                </p:cond>
              </p:nextCondLst>
            </p:seq>
            <p:seq concurrent="1" nextAc="seek">
              <p:cTn id="293" restart="whenNotActive" fill="hold" evtFilter="cancelBubble" nodeType="interactiveSeq">
                <p:stCondLst>
                  <p:cond evt="onClick" delay="0">
                    <p:tgtEl>
                      <p:spTgt spid="68"/>
                    </p:tgtEl>
                  </p:cond>
                </p:stCondLst>
                <p:endSync evt="end" delay="0">
                  <p:rtn val="all"/>
                </p:endSync>
                <p:childTnLst>
                  <p:par>
                    <p:cTn id="294" fill="hold">
                      <p:stCondLst>
                        <p:cond delay="0"/>
                      </p:stCondLst>
                      <p:childTnLst>
                        <p:par>
                          <p:cTn id="295" fill="hold">
                            <p:stCondLst>
                              <p:cond delay="0"/>
                            </p:stCondLst>
                            <p:childTnLst>
                              <p:par>
                                <p:cTn id="296" presetID="1" presetClass="entr" presetSubtype="0" fill="hold" grpId="0" nodeType="clickEffect">
                                  <p:stCondLst>
                                    <p:cond delay="0"/>
                                  </p:stCondLst>
                                  <p:childTnLst>
                                    <p:set>
                                      <p:cBhvr>
                                        <p:cTn id="297" dur="1" fill="hold">
                                          <p:stCondLst>
                                            <p:cond delay="0"/>
                                          </p:stCondLst>
                                        </p:cTn>
                                        <p:tgtEl>
                                          <p:spTgt spid="81"/>
                                        </p:tgtEl>
                                        <p:attrNameLst>
                                          <p:attrName>style.visibility</p:attrName>
                                        </p:attrNameLst>
                                      </p:cBhvr>
                                      <p:to>
                                        <p:strVal val="visible"/>
                                      </p:to>
                                    </p:set>
                                  </p:childTnLst>
                                </p:cTn>
                              </p:par>
                            </p:childTnLst>
                          </p:cTn>
                        </p:par>
                      </p:childTnLst>
                    </p:cTn>
                  </p:par>
                  <p:par>
                    <p:cTn id="298" fill="hold">
                      <p:stCondLst>
                        <p:cond delay="indefinite"/>
                      </p:stCondLst>
                      <p:childTnLst>
                        <p:par>
                          <p:cTn id="299" fill="hold">
                            <p:stCondLst>
                              <p:cond delay="0"/>
                            </p:stCondLst>
                            <p:childTnLst>
                              <p:par>
                                <p:cTn id="300" presetID="1" presetClass="exit" presetSubtype="0" fill="hold" grpId="1" nodeType="clickEffect">
                                  <p:stCondLst>
                                    <p:cond delay="0"/>
                                  </p:stCondLst>
                                  <p:childTnLst>
                                    <p:set>
                                      <p:cBhvr>
                                        <p:cTn id="301" dur="1" fill="hold">
                                          <p:stCondLst>
                                            <p:cond delay="0"/>
                                          </p:stCondLst>
                                        </p:cTn>
                                        <p:tgtEl>
                                          <p:spTgt spid="81"/>
                                        </p:tgtEl>
                                        <p:attrNameLst>
                                          <p:attrName>style.visibility</p:attrName>
                                        </p:attrNameLst>
                                      </p:cBhvr>
                                      <p:to>
                                        <p:strVal val="hidden"/>
                                      </p:to>
                                    </p:set>
                                  </p:childTnLst>
                                </p:cTn>
                              </p:par>
                            </p:childTnLst>
                          </p:cTn>
                        </p:par>
                      </p:childTnLst>
                    </p:cTn>
                  </p:par>
                </p:childTnLst>
              </p:cTn>
              <p:nextCondLst>
                <p:cond evt="onClick" delay="0">
                  <p:tgtEl>
                    <p:spTgt spid="68"/>
                  </p:tgtEl>
                </p:cond>
              </p:nextCondLst>
            </p:seq>
          </p:childTnLst>
        </p:cTn>
      </p:par>
    </p:tnLst>
    <p:bldLst>
      <p:bldP spid="37" grpId="0" animBg="1"/>
      <p:bldP spid="37" grpId="1" animBg="1"/>
      <p:bldP spid="39" grpId="0" animBg="1"/>
      <p:bldP spid="39" grpId="1" animBg="1"/>
      <p:bldP spid="36" grpId="0" animBg="1"/>
      <p:bldP spid="36" grpId="1" animBg="1"/>
      <p:bldP spid="84" grpId="0" animBg="1"/>
      <p:bldP spid="84" grpId="1" animBg="1"/>
      <p:bldP spid="83" grpId="0" animBg="1"/>
      <p:bldP spid="83" grpId="1" animBg="1"/>
      <p:bldP spid="82" grpId="0" animBg="1"/>
      <p:bldP spid="82" grpId="1" animBg="1"/>
      <p:bldP spid="79" grpId="0" animBg="1"/>
      <p:bldP spid="79" grpId="1" animBg="1"/>
      <p:bldP spid="80" grpId="0" animBg="1"/>
      <p:bldP spid="80" grpId="1" animBg="1"/>
      <p:bldP spid="78" grpId="0" animBg="1"/>
      <p:bldP spid="78" grpId="1" animBg="1"/>
      <p:bldP spid="77" grpId="0" animBg="1"/>
      <p:bldP spid="77" grpId="1" animBg="1"/>
      <p:bldP spid="76" grpId="0" animBg="1"/>
      <p:bldP spid="76" grpId="1" animBg="1"/>
      <p:bldP spid="81" grpId="0" animBg="1"/>
      <p:bldP spid="81" grpId="1" animBg="1"/>
      <p:bldP spid="75" grpId="0" animBg="1"/>
      <p:bldP spid="75" grpId="1" animBg="1"/>
      <p:bldP spid="74" grpId="0" animBg="1"/>
      <p:bldP spid="74" grpId="1" animBg="1"/>
      <p:bldP spid="55" grpId="0" animBg="1"/>
      <p:bldP spid="55" grpId="1" animBg="1"/>
      <p:bldP spid="32" grpId="0" animBg="1"/>
      <p:bldP spid="32" grpId="1" animBg="1"/>
      <p:bldP spid="34" grpId="0" animBg="1"/>
      <p:bldP spid="34" grpId="1" animBg="1"/>
      <p:bldP spid="33" grpId="0" animBg="1"/>
      <p:bldP spid="33" grpId="1" animBg="1"/>
      <p:bldP spid="31" grpId="0" animBg="1"/>
      <p:bldP spid="31" grpId="1" animBg="1"/>
      <p:bldP spid="30" grpId="0" animBg="1"/>
      <p:bldP spid="30" grpId="1" animBg="1"/>
      <p:bldP spid="2" grpId="0" animBg="1"/>
      <p:bldP spid="2" grpId="1"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3 Grupo"/>
          <p:cNvGrpSpPr/>
          <p:nvPr/>
        </p:nvGrpSpPr>
        <p:grpSpPr>
          <a:xfrm>
            <a:off x="3059256" y="1095242"/>
            <a:ext cx="5941166" cy="4466852"/>
            <a:chOff x="10148121" y="999533"/>
            <a:chExt cx="5941166" cy="4466852"/>
          </a:xfrm>
        </p:grpSpPr>
        <p:sp>
          <p:nvSpPr>
            <p:cNvPr id="98" name="Rectangle 2"/>
            <p:cNvSpPr>
              <a:spLocks noChangeArrowheads="1"/>
            </p:cNvSpPr>
            <p:nvPr/>
          </p:nvSpPr>
          <p:spPr bwMode="auto">
            <a:xfrm>
              <a:off x="11052689" y="999533"/>
              <a:ext cx="503659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fontAlgn="base">
                <a:spcBef>
                  <a:spcPct val="0"/>
                </a:spcBef>
                <a:spcAft>
                  <a:spcPct val="0"/>
                </a:spcAft>
              </a:pPr>
              <a:r>
                <a:rPr lang="es-CL" altLang="es-CL" b="1" dirty="0">
                  <a:solidFill>
                    <a:prstClr val="white"/>
                  </a:solidFill>
                </a:rPr>
                <a:t>* </a:t>
              </a:r>
              <a:r>
                <a:rPr lang="es-CL" altLang="es-CL" b="1" dirty="0" smtClean="0">
                  <a:solidFill>
                    <a:srgbClr val="4F81BD"/>
                  </a:solidFill>
                </a:rPr>
                <a:t>Modelar el Proceso de </a:t>
              </a:r>
              <a:r>
                <a:rPr lang="es-CL" altLang="es-CL" b="1" dirty="0">
                  <a:solidFill>
                    <a:srgbClr val="4F81BD"/>
                  </a:solidFill>
                </a:rPr>
                <a:t>Negocio</a:t>
              </a:r>
            </a:p>
          </p:txBody>
        </p:sp>
        <p:sp>
          <p:nvSpPr>
            <p:cNvPr id="128" name="AutoShape 5"/>
            <p:cNvSpPr>
              <a:spLocks noChangeArrowheads="1"/>
            </p:cNvSpPr>
            <p:nvPr/>
          </p:nvSpPr>
          <p:spPr bwMode="auto">
            <a:xfrm>
              <a:off x="11370684" y="2164385"/>
              <a:ext cx="457200" cy="381000"/>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29" name="Text Box 9"/>
            <p:cNvSpPr txBox="1">
              <a:spLocks noChangeArrowheads="1"/>
            </p:cNvSpPr>
            <p:nvPr/>
          </p:nvSpPr>
          <p:spPr bwMode="auto">
            <a:xfrm>
              <a:off x="11755281" y="2861297"/>
              <a:ext cx="19050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pPr algn="ctr" eaLnBrk="1" hangingPunct="1"/>
              <a:r>
                <a:rPr lang="es-CL" altLang="es-CL" sz="1400" dirty="0">
                  <a:solidFill>
                    <a:prstClr val="black"/>
                  </a:solidFill>
                </a:rPr>
                <a:t>Diagrama Caso </a:t>
              </a:r>
            </a:p>
            <a:p>
              <a:pPr algn="ctr" eaLnBrk="1" hangingPunct="1"/>
              <a:r>
                <a:rPr lang="es-CL" altLang="es-CL" sz="1400" dirty="0">
                  <a:solidFill>
                    <a:prstClr val="black"/>
                  </a:solidFill>
                </a:rPr>
                <a:t>de Uso</a:t>
              </a:r>
            </a:p>
          </p:txBody>
        </p:sp>
        <p:sp>
          <p:nvSpPr>
            <p:cNvPr id="130" name="Text Box 41"/>
            <p:cNvSpPr txBox="1">
              <a:spLocks noChangeArrowheads="1"/>
            </p:cNvSpPr>
            <p:nvPr/>
          </p:nvSpPr>
          <p:spPr bwMode="auto">
            <a:xfrm>
              <a:off x="14397301" y="2861297"/>
              <a:ext cx="15240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pPr algn="ctr" eaLnBrk="1" hangingPunct="1"/>
              <a:r>
                <a:rPr lang="es-CL" altLang="es-CL" sz="1400" dirty="0">
                  <a:solidFill>
                    <a:prstClr val="black"/>
                  </a:solidFill>
                </a:rPr>
                <a:t>Diagrama</a:t>
              </a:r>
            </a:p>
            <a:p>
              <a:pPr algn="ctr" eaLnBrk="1" hangingPunct="1"/>
              <a:r>
                <a:rPr lang="es-CL" altLang="es-CL" sz="1400" dirty="0">
                  <a:solidFill>
                    <a:prstClr val="black"/>
                  </a:solidFill>
                </a:rPr>
                <a:t>Dominio</a:t>
              </a:r>
            </a:p>
          </p:txBody>
        </p:sp>
        <p:sp>
          <p:nvSpPr>
            <p:cNvPr id="131" name="AutoShape 102"/>
            <p:cNvSpPr>
              <a:spLocks noChangeArrowheads="1"/>
            </p:cNvSpPr>
            <p:nvPr/>
          </p:nvSpPr>
          <p:spPr bwMode="auto">
            <a:xfrm>
              <a:off x="13944301" y="2164385"/>
              <a:ext cx="457200" cy="381000"/>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pic>
          <p:nvPicPr>
            <p:cNvPr id="132" name="Picture 106" descr="evolution-tasks(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19596" y="1935785"/>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 name="Group 249"/>
            <p:cNvGrpSpPr>
              <a:grpSpLocks/>
            </p:cNvGrpSpPr>
            <p:nvPr/>
          </p:nvGrpSpPr>
          <p:grpSpPr bwMode="auto">
            <a:xfrm>
              <a:off x="14632438" y="2002460"/>
              <a:ext cx="990600" cy="704850"/>
              <a:chOff x="4608" y="2688"/>
              <a:chExt cx="624" cy="444"/>
            </a:xfrm>
          </p:grpSpPr>
          <p:sp>
            <p:nvSpPr>
              <p:cNvPr id="146" name="Text Box 246"/>
              <p:cNvSpPr txBox="1">
                <a:spLocks noChangeArrowheads="1"/>
              </p:cNvSpPr>
              <p:nvPr/>
            </p:nvSpPr>
            <p:spPr bwMode="auto">
              <a:xfrm>
                <a:off x="4608" y="2688"/>
                <a:ext cx="624" cy="15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pPr eaLnBrk="1" hangingPunct="1"/>
                <a:r>
                  <a:rPr lang="es-CL" altLang="es-CL" sz="900" b="1">
                    <a:solidFill>
                      <a:prstClr val="black"/>
                    </a:solidFill>
                  </a:rPr>
                  <a:t>Nombre Clase</a:t>
                </a:r>
              </a:p>
            </p:txBody>
          </p:sp>
          <p:sp>
            <p:nvSpPr>
              <p:cNvPr id="147" name="Text Box 247"/>
              <p:cNvSpPr txBox="1">
                <a:spLocks noChangeArrowheads="1"/>
              </p:cNvSpPr>
              <p:nvPr/>
            </p:nvSpPr>
            <p:spPr bwMode="auto">
              <a:xfrm>
                <a:off x="4608" y="2832"/>
                <a:ext cx="624" cy="15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pPr eaLnBrk="1" hangingPunct="1"/>
                <a:r>
                  <a:rPr lang="es-CL" altLang="es-CL" sz="900" dirty="0">
                    <a:solidFill>
                      <a:prstClr val="black"/>
                    </a:solidFill>
                  </a:rPr>
                  <a:t>atributos</a:t>
                </a:r>
              </a:p>
            </p:txBody>
          </p:sp>
          <p:sp>
            <p:nvSpPr>
              <p:cNvPr id="148" name="Text Box 248"/>
              <p:cNvSpPr txBox="1">
                <a:spLocks noChangeArrowheads="1"/>
              </p:cNvSpPr>
              <p:nvPr/>
            </p:nvSpPr>
            <p:spPr bwMode="auto">
              <a:xfrm>
                <a:off x="4608" y="2982"/>
                <a:ext cx="624" cy="15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pPr eaLnBrk="1" hangingPunct="1"/>
                <a:r>
                  <a:rPr lang="es-CL" altLang="es-CL" sz="900">
                    <a:solidFill>
                      <a:prstClr val="black"/>
                    </a:solidFill>
                  </a:rPr>
                  <a:t>m</a:t>
                </a:r>
                <a:r>
                  <a:rPr lang="es-CL" altLang="ja-JP" sz="900">
                    <a:solidFill>
                      <a:prstClr val="black"/>
                    </a:solidFill>
                    <a:latin typeface="Arial" charset="0"/>
                  </a:rPr>
                  <a:t>é</a:t>
                </a:r>
                <a:r>
                  <a:rPr lang="es-CL" altLang="ja-JP" sz="900">
                    <a:solidFill>
                      <a:prstClr val="black"/>
                    </a:solidFill>
                  </a:rPr>
                  <a:t>todos</a:t>
                </a:r>
                <a:endParaRPr lang="es-CL" altLang="es-CL" sz="900">
                  <a:solidFill>
                    <a:prstClr val="black"/>
                  </a:solidFill>
                </a:endParaRPr>
              </a:p>
            </p:txBody>
          </p:sp>
        </p:grpSp>
        <p:grpSp>
          <p:nvGrpSpPr>
            <p:cNvPr id="134" name="Group 269"/>
            <p:cNvGrpSpPr>
              <a:grpSpLocks/>
            </p:cNvGrpSpPr>
            <p:nvPr/>
          </p:nvGrpSpPr>
          <p:grpSpPr bwMode="auto">
            <a:xfrm>
              <a:off x="12003724" y="1826247"/>
              <a:ext cx="1752600" cy="1057275"/>
              <a:chOff x="240" y="3075"/>
              <a:chExt cx="1104" cy="666"/>
            </a:xfrm>
          </p:grpSpPr>
          <p:sp>
            <p:nvSpPr>
              <p:cNvPr id="136" name="AutoShape 270"/>
              <p:cNvSpPr>
                <a:spLocks noChangeArrowheads="1"/>
              </p:cNvSpPr>
              <p:nvPr/>
            </p:nvSpPr>
            <p:spPr bwMode="auto">
              <a:xfrm>
                <a:off x="838" y="3075"/>
                <a:ext cx="506" cy="666"/>
              </a:xfrm>
              <a:prstGeom prst="roundRect">
                <a:avLst>
                  <a:gd name="adj" fmla="val 7574"/>
                </a:avLst>
              </a:prstGeom>
              <a:noFill/>
              <a:ln w="9525">
                <a:solidFill>
                  <a:srgbClr val="929DB7"/>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37" name="Text Box 271"/>
              <p:cNvSpPr txBox="1">
                <a:spLocks noChangeArrowheads="1"/>
              </p:cNvSpPr>
              <p:nvPr/>
            </p:nvSpPr>
            <p:spPr bwMode="auto">
              <a:xfrm>
                <a:off x="264" y="3453"/>
                <a:ext cx="270"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r>
                  <a:rPr lang="es-ES" altLang="es-CL" sz="800" dirty="0">
                    <a:solidFill>
                      <a:prstClr val="black"/>
                    </a:solidFill>
                  </a:rPr>
                  <a:t>Actor</a:t>
                </a:r>
                <a:endParaRPr lang="es-ES" altLang="es-CL" sz="1200" dirty="0">
                  <a:solidFill>
                    <a:prstClr val="black"/>
                  </a:solidFill>
                </a:endParaRPr>
              </a:p>
            </p:txBody>
          </p:sp>
          <p:sp>
            <p:nvSpPr>
              <p:cNvPr id="138" name="AutoShape 272"/>
              <p:cNvSpPr>
                <a:spLocks noChangeArrowheads="1"/>
              </p:cNvSpPr>
              <p:nvPr/>
            </p:nvSpPr>
            <p:spPr bwMode="auto">
              <a:xfrm>
                <a:off x="906" y="3139"/>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39" name="Text Box 273"/>
              <p:cNvSpPr txBox="1">
                <a:spLocks noChangeArrowheads="1"/>
              </p:cNvSpPr>
              <p:nvPr/>
            </p:nvSpPr>
            <p:spPr bwMode="auto">
              <a:xfrm>
                <a:off x="921" y="3147"/>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pPr algn="ctr"/>
                <a:r>
                  <a:rPr lang="es-ES" altLang="es-CL" sz="800">
                    <a:solidFill>
                      <a:prstClr val="black"/>
                    </a:solidFill>
                  </a:rPr>
                  <a:t>Caso de</a:t>
                </a:r>
              </a:p>
              <a:p>
                <a:pPr algn="ctr"/>
                <a:r>
                  <a:rPr lang="es-ES" altLang="es-CL" sz="800">
                    <a:solidFill>
                      <a:prstClr val="black"/>
                    </a:solidFill>
                  </a:rPr>
                  <a:t>Uso 1</a:t>
                </a:r>
                <a:endParaRPr lang="es-ES" altLang="es-CL" sz="1200">
                  <a:solidFill>
                    <a:prstClr val="black"/>
                  </a:solidFill>
                </a:endParaRPr>
              </a:p>
            </p:txBody>
          </p:sp>
          <p:sp>
            <p:nvSpPr>
              <p:cNvPr id="140" name="AutoShape 274"/>
              <p:cNvSpPr>
                <a:spLocks noChangeArrowheads="1"/>
              </p:cNvSpPr>
              <p:nvPr/>
            </p:nvSpPr>
            <p:spPr bwMode="auto">
              <a:xfrm>
                <a:off x="906" y="3452"/>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41" name="Text Box 275"/>
              <p:cNvSpPr txBox="1">
                <a:spLocks noChangeArrowheads="1"/>
              </p:cNvSpPr>
              <p:nvPr/>
            </p:nvSpPr>
            <p:spPr bwMode="auto">
              <a:xfrm>
                <a:off x="921" y="3460"/>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pPr algn="ctr"/>
                <a:r>
                  <a:rPr lang="es-ES" altLang="es-CL" sz="800">
                    <a:solidFill>
                      <a:prstClr val="black"/>
                    </a:solidFill>
                  </a:rPr>
                  <a:t>Caso de</a:t>
                </a:r>
              </a:p>
              <a:p>
                <a:pPr algn="ctr"/>
                <a:r>
                  <a:rPr lang="es-ES" altLang="es-CL" sz="800">
                    <a:solidFill>
                      <a:prstClr val="black"/>
                    </a:solidFill>
                  </a:rPr>
                  <a:t>Uso 2</a:t>
                </a:r>
                <a:endParaRPr lang="es-ES" altLang="es-CL" sz="1200">
                  <a:solidFill>
                    <a:prstClr val="black"/>
                  </a:solidFill>
                </a:endParaRPr>
              </a:p>
            </p:txBody>
          </p:sp>
          <p:cxnSp>
            <p:nvCxnSpPr>
              <p:cNvPr id="142" name="AutoShape 276"/>
              <p:cNvCxnSpPr>
                <a:cxnSpLocks noChangeShapeType="1"/>
                <a:stCxn id="144" idx="3"/>
                <a:endCxn id="138" idx="1"/>
              </p:cNvCxnSpPr>
              <p:nvPr/>
            </p:nvCxnSpPr>
            <p:spPr bwMode="auto">
              <a:xfrm flipV="1">
                <a:off x="461" y="3245"/>
                <a:ext cx="445" cy="134"/>
              </a:xfrm>
              <a:prstGeom prst="bentConnector3">
                <a:avLst>
                  <a:gd name="adj1" fmla="val 49889"/>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 name="AutoShape 277"/>
              <p:cNvCxnSpPr>
                <a:cxnSpLocks noChangeShapeType="1"/>
                <a:stCxn id="144" idx="3"/>
                <a:endCxn id="140" idx="1"/>
              </p:cNvCxnSpPr>
              <p:nvPr/>
            </p:nvCxnSpPr>
            <p:spPr bwMode="auto">
              <a:xfrm>
                <a:off x="461" y="3379"/>
                <a:ext cx="445" cy="179"/>
              </a:xfrm>
              <a:prstGeom prst="bentConnector3">
                <a:avLst>
                  <a:gd name="adj1" fmla="val 49889"/>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 name="Rectangle 278"/>
              <p:cNvSpPr>
                <a:spLocks noChangeArrowheads="1"/>
              </p:cNvSpPr>
              <p:nvPr/>
            </p:nvSpPr>
            <p:spPr bwMode="auto">
              <a:xfrm>
                <a:off x="400" y="3333"/>
                <a:ext cx="61" cy="9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pic>
            <p:nvPicPr>
              <p:cNvPr id="145" name="Picture 279" descr="kuse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0" y="3121"/>
                <a:ext cx="34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5" name="Text Box 354"/>
            <p:cNvSpPr txBox="1">
              <a:spLocks noChangeArrowheads="1"/>
            </p:cNvSpPr>
            <p:nvPr/>
          </p:nvSpPr>
          <p:spPr bwMode="auto">
            <a:xfrm>
              <a:off x="10148121" y="2861297"/>
              <a:ext cx="15240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pPr algn="ctr" eaLnBrk="1" hangingPunct="1"/>
              <a:r>
                <a:rPr lang="es-CL" altLang="es-CL" sz="1400" dirty="0">
                  <a:solidFill>
                    <a:prstClr val="black"/>
                  </a:solidFill>
                </a:rPr>
                <a:t>Requisitos</a:t>
              </a:r>
            </a:p>
            <a:p>
              <a:pPr algn="ctr" eaLnBrk="1" hangingPunct="1"/>
              <a:r>
                <a:rPr lang="es-CL" altLang="es-CL" sz="1400" dirty="0">
                  <a:solidFill>
                    <a:prstClr val="black"/>
                  </a:solidFill>
                </a:rPr>
                <a:t>Negocio</a:t>
              </a:r>
            </a:p>
          </p:txBody>
        </p:sp>
        <p:grpSp>
          <p:nvGrpSpPr>
            <p:cNvPr id="101" name="Group 359"/>
            <p:cNvGrpSpPr>
              <a:grpSpLocks/>
            </p:cNvGrpSpPr>
            <p:nvPr/>
          </p:nvGrpSpPr>
          <p:grpSpPr bwMode="auto">
            <a:xfrm>
              <a:off x="11658957" y="3724897"/>
              <a:ext cx="2173288" cy="1741488"/>
              <a:chOff x="2018" y="2540"/>
              <a:chExt cx="1369" cy="1097"/>
            </a:xfrm>
          </p:grpSpPr>
          <p:sp>
            <p:nvSpPr>
              <p:cNvPr id="102" name="AutoShape 7"/>
              <p:cNvSpPr>
                <a:spLocks noChangeArrowheads="1"/>
              </p:cNvSpPr>
              <p:nvPr/>
            </p:nvSpPr>
            <p:spPr bwMode="auto">
              <a:xfrm rot="5400000">
                <a:off x="2771" y="2564"/>
                <a:ext cx="288" cy="240"/>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03" name="Text Box 101"/>
              <p:cNvSpPr txBox="1">
                <a:spLocks noChangeArrowheads="1"/>
              </p:cNvSpPr>
              <p:nvPr/>
            </p:nvSpPr>
            <p:spPr bwMode="auto">
              <a:xfrm>
                <a:off x="2523" y="3311"/>
                <a:ext cx="86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pPr algn="ctr" eaLnBrk="1" hangingPunct="1"/>
                <a:r>
                  <a:rPr lang="es-CL" altLang="es-CL" sz="1400" dirty="0">
                    <a:solidFill>
                      <a:prstClr val="black"/>
                    </a:solidFill>
                  </a:rPr>
                  <a:t>Ranking de</a:t>
                </a:r>
              </a:p>
              <a:p>
                <a:pPr algn="ctr" eaLnBrk="1" hangingPunct="1"/>
                <a:r>
                  <a:rPr lang="es-CL" altLang="es-CL" sz="1400" dirty="0">
                    <a:solidFill>
                      <a:prstClr val="black"/>
                    </a:solidFill>
                  </a:rPr>
                  <a:t>Casos de Uso</a:t>
                </a:r>
              </a:p>
            </p:txBody>
          </p:sp>
          <p:grpSp>
            <p:nvGrpSpPr>
              <p:cNvPr id="104" name="Group 303"/>
              <p:cNvGrpSpPr>
                <a:grpSpLocks/>
              </p:cNvGrpSpPr>
              <p:nvPr/>
            </p:nvGrpSpPr>
            <p:grpSpPr bwMode="auto">
              <a:xfrm>
                <a:off x="2523" y="2858"/>
                <a:ext cx="816" cy="427"/>
                <a:chOff x="4512" y="912"/>
                <a:chExt cx="1008" cy="528"/>
              </a:xfrm>
            </p:grpSpPr>
            <p:sp>
              <p:nvSpPr>
                <p:cNvPr id="106" name="Rectangle 304"/>
                <p:cNvSpPr>
                  <a:spLocks noChangeArrowheads="1"/>
                </p:cNvSpPr>
                <p:nvPr/>
              </p:nvSpPr>
              <p:spPr bwMode="auto">
                <a:xfrm>
                  <a:off x="4512" y="912"/>
                  <a:ext cx="1008" cy="528"/>
                </a:xfrm>
                <a:prstGeom prst="rect">
                  <a:avLst/>
                </a:prstGeom>
                <a:solidFill>
                  <a:schemeClr val="accent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grpSp>
              <p:nvGrpSpPr>
                <p:cNvPr id="107" name="Group 305"/>
                <p:cNvGrpSpPr>
                  <a:grpSpLocks/>
                </p:cNvGrpSpPr>
                <p:nvPr/>
              </p:nvGrpSpPr>
              <p:grpSpPr bwMode="auto">
                <a:xfrm>
                  <a:off x="4536" y="936"/>
                  <a:ext cx="960" cy="480"/>
                  <a:chOff x="4464" y="1968"/>
                  <a:chExt cx="960" cy="480"/>
                </a:xfrm>
              </p:grpSpPr>
              <p:sp>
                <p:nvSpPr>
                  <p:cNvPr id="108" name="Rectangle 306"/>
                  <p:cNvSpPr>
                    <a:spLocks noChangeArrowheads="1"/>
                  </p:cNvSpPr>
                  <p:nvPr/>
                </p:nvSpPr>
                <p:spPr bwMode="auto">
                  <a:xfrm>
                    <a:off x="446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09" name="Rectangle 307"/>
                  <p:cNvSpPr>
                    <a:spLocks noChangeArrowheads="1"/>
                  </p:cNvSpPr>
                  <p:nvPr/>
                </p:nvSpPr>
                <p:spPr bwMode="auto">
                  <a:xfrm>
                    <a:off x="470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10" name="Rectangle 308"/>
                  <p:cNvSpPr>
                    <a:spLocks noChangeArrowheads="1"/>
                  </p:cNvSpPr>
                  <p:nvPr/>
                </p:nvSpPr>
                <p:spPr bwMode="auto">
                  <a:xfrm>
                    <a:off x="494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11" name="Rectangle 309"/>
                  <p:cNvSpPr>
                    <a:spLocks noChangeArrowheads="1"/>
                  </p:cNvSpPr>
                  <p:nvPr/>
                </p:nvSpPr>
                <p:spPr bwMode="auto">
                  <a:xfrm>
                    <a:off x="518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12" name="Rectangle 310"/>
                  <p:cNvSpPr>
                    <a:spLocks noChangeArrowheads="1"/>
                  </p:cNvSpPr>
                  <p:nvPr/>
                </p:nvSpPr>
                <p:spPr bwMode="auto">
                  <a:xfrm>
                    <a:off x="4464" y="2064"/>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13" name="Rectangle 311"/>
                  <p:cNvSpPr>
                    <a:spLocks noChangeArrowheads="1"/>
                  </p:cNvSpPr>
                  <p:nvPr/>
                </p:nvSpPr>
                <p:spPr bwMode="auto">
                  <a:xfrm>
                    <a:off x="4704" y="2064"/>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14" name="Rectangle 312"/>
                  <p:cNvSpPr>
                    <a:spLocks noChangeArrowheads="1"/>
                  </p:cNvSpPr>
                  <p:nvPr/>
                </p:nvSpPr>
                <p:spPr bwMode="auto">
                  <a:xfrm>
                    <a:off x="4944" y="2064"/>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15" name="Rectangle 313"/>
                  <p:cNvSpPr>
                    <a:spLocks noChangeArrowheads="1"/>
                  </p:cNvSpPr>
                  <p:nvPr/>
                </p:nvSpPr>
                <p:spPr bwMode="auto">
                  <a:xfrm>
                    <a:off x="5184" y="2064"/>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16" name="Rectangle 314"/>
                  <p:cNvSpPr>
                    <a:spLocks noChangeArrowheads="1"/>
                  </p:cNvSpPr>
                  <p:nvPr/>
                </p:nvSpPr>
                <p:spPr bwMode="auto">
                  <a:xfrm>
                    <a:off x="4464" y="2160"/>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17" name="Rectangle 315"/>
                  <p:cNvSpPr>
                    <a:spLocks noChangeArrowheads="1"/>
                  </p:cNvSpPr>
                  <p:nvPr/>
                </p:nvSpPr>
                <p:spPr bwMode="auto">
                  <a:xfrm>
                    <a:off x="4704" y="2160"/>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18" name="Rectangle 316"/>
                  <p:cNvSpPr>
                    <a:spLocks noChangeArrowheads="1"/>
                  </p:cNvSpPr>
                  <p:nvPr/>
                </p:nvSpPr>
                <p:spPr bwMode="auto">
                  <a:xfrm>
                    <a:off x="4944" y="2160"/>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19" name="Rectangle 317"/>
                  <p:cNvSpPr>
                    <a:spLocks noChangeArrowheads="1"/>
                  </p:cNvSpPr>
                  <p:nvPr/>
                </p:nvSpPr>
                <p:spPr bwMode="auto">
                  <a:xfrm>
                    <a:off x="5184" y="2160"/>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20" name="Rectangle 318"/>
                  <p:cNvSpPr>
                    <a:spLocks noChangeArrowheads="1"/>
                  </p:cNvSpPr>
                  <p:nvPr/>
                </p:nvSpPr>
                <p:spPr bwMode="auto">
                  <a:xfrm>
                    <a:off x="4464" y="2256"/>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21" name="Rectangle 319"/>
                  <p:cNvSpPr>
                    <a:spLocks noChangeArrowheads="1"/>
                  </p:cNvSpPr>
                  <p:nvPr/>
                </p:nvSpPr>
                <p:spPr bwMode="auto">
                  <a:xfrm>
                    <a:off x="4704" y="2256"/>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22" name="Rectangle 320"/>
                  <p:cNvSpPr>
                    <a:spLocks noChangeArrowheads="1"/>
                  </p:cNvSpPr>
                  <p:nvPr/>
                </p:nvSpPr>
                <p:spPr bwMode="auto">
                  <a:xfrm>
                    <a:off x="4944" y="2256"/>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23" name="Rectangle 321"/>
                  <p:cNvSpPr>
                    <a:spLocks noChangeArrowheads="1"/>
                  </p:cNvSpPr>
                  <p:nvPr/>
                </p:nvSpPr>
                <p:spPr bwMode="auto">
                  <a:xfrm>
                    <a:off x="5184" y="2256"/>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24" name="Rectangle 322"/>
                  <p:cNvSpPr>
                    <a:spLocks noChangeArrowheads="1"/>
                  </p:cNvSpPr>
                  <p:nvPr/>
                </p:nvSpPr>
                <p:spPr bwMode="auto">
                  <a:xfrm>
                    <a:off x="4464" y="2352"/>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25" name="Rectangle 323"/>
                  <p:cNvSpPr>
                    <a:spLocks noChangeArrowheads="1"/>
                  </p:cNvSpPr>
                  <p:nvPr/>
                </p:nvSpPr>
                <p:spPr bwMode="auto">
                  <a:xfrm>
                    <a:off x="4704" y="2352"/>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26" name="Rectangle 324"/>
                  <p:cNvSpPr>
                    <a:spLocks noChangeArrowheads="1"/>
                  </p:cNvSpPr>
                  <p:nvPr/>
                </p:nvSpPr>
                <p:spPr bwMode="auto">
                  <a:xfrm>
                    <a:off x="4944" y="2352"/>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27" name="Rectangle 325"/>
                  <p:cNvSpPr>
                    <a:spLocks noChangeArrowheads="1"/>
                  </p:cNvSpPr>
                  <p:nvPr/>
                </p:nvSpPr>
                <p:spPr bwMode="auto">
                  <a:xfrm>
                    <a:off x="5184" y="2352"/>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grpSp>
          </p:grpSp>
          <p:pic>
            <p:nvPicPr>
              <p:cNvPr id="105" name="Picture 356" descr="kg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18" y="2886"/>
                <a:ext cx="38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1" name="10 Pentágono"/>
          <p:cNvSpPr/>
          <p:nvPr/>
        </p:nvSpPr>
        <p:spPr>
          <a:xfrm>
            <a:off x="0"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Usuario</a:t>
            </a:r>
          </a:p>
        </p:txBody>
      </p:sp>
      <p:sp>
        <p:nvSpPr>
          <p:cNvPr id="62" name="10 Pentágono"/>
          <p:cNvSpPr/>
          <p:nvPr/>
        </p:nvSpPr>
        <p:spPr>
          <a:xfrm>
            <a:off x="770610" y="513238"/>
            <a:ext cx="88337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Gestor Demanda</a:t>
            </a:r>
          </a:p>
        </p:txBody>
      </p:sp>
      <p:sp>
        <p:nvSpPr>
          <p:cNvPr id="63" name="10 Pentágono"/>
          <p:cNvSpPr/>
          <p:nvPr/>
        </p:nvSpPr>
        <p:spPr>
          <a:xfrm>
            <a:off x="2440771" y="511085"/>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Comité Prioridad</a:t>
            </a:r>
          </a:p>
        </p:txBody>
      </p:sp>
      <p:sp>
        <p:nvSpPr>
          <p:cNvPr id="64" name="10 Pentágono"/>
          <p:cNvSpPr/>
          <p:nvPr/>
        </p:nvSpPr>
        <p:spPr>
          <a:xfrm>
            <a:off x="321138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PMO</a:t>
            </a:r>
          </a:p>
        </p:txBody>
      </p:sp>
      <p:sp>
        <p:nvSpPr>
          <p:cNvPr id="65" name="10 Pentágono"/>
          <p:cNvSpPr/>
          <p:nvPr/>
        </p:nvSpPr>
        <p:spPr>
          <a:xfrm>
            <a:off x="398199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Líder de Proyecto</a:t>
            </a:r>
          </a:p>
        </p:txBody>
      </p:sp>
      <p:sp>
        <p:nvSpPr>
          <p:cNvPr id="66" name="10 Pentágono"/>
          <p:cNvSpPr/>
          <p:nvPr/>
        </p:nvSpPr>
        <p:spPr>
          <a:xfrm>
            <a:off x="5618487" y="529904"/>
            <a:ext cx="878186"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Equipo</a:t>
            </a:r>
          </a:p>
          <a:p>
            <a:pPr algn="ctr" fontAlgn="base">
              <a:spcBef>
                <a:spcPct val="0"/>
              </a:spcBef>
              <a:spcAft>
                <a:spcPct val="0"/>
              </a:spcAft>
            </a:pPr>
            <a:r>
              <a:rPr lang="es-CL" sz="1000" b="1" dirty="0">
                <a:solidFill>
                  <a:prstClr val="white"/>
                </a:solidFill>
              </a:rPr>
              <a:t>Desarrollo</a:t>
            </a:r>
          </a:p>
        </p:txBody>
      </p:sp>
      <p:sp>
        <p:nvSpPr>
          <p:cNvPr id="67" name="10 Pentágono"/>
          <p:cNvSpPr/>
          <p:nvPr/>
        </p:nvSpPr>
        <p:spPr>
          <a:xfrm>
            <a:off x="4728256" y="507674"/>
            <a:ext cx="890231" cy="405886"/>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Arquitecto</a:t>
            </a:r>
          </a:p>
        </p:txBody>
      </p:sp>
      <p:sp>
        <p:nvSpPr>
          <p:cNvPr id="68" name="10 Pentágono"/>
          <p:cNvSpPr/>
          <p:nvPr/>
        </p:nvSpPr>
        <p:spPr>
          <a:xfrm>
            <a:off x="1541220" y="513237"/>
            <a:ext cx="89955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Ingeniero Procesos</a:t>
            </a:r>
          </a:p>
        </p:txBody>
      </p:sp>
      <p:sp>
        <p:nvSpPr>
          <p:cNvPr id="69" name="10 Pentágono"/>
          <p:cNvSpPr/>
          <p:nvPr/>
        </p:nvSpPr>
        <p:spPr>
          <a:xfrm>
            <a:off x="6496673" y="529904"/>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err="1">
                <a:solidFill>
                  <a:prstClr val="white"/>
                </a:solidFill>
              </a:rPr>
              <a:t>Testing</a:t>
            </a:r>
            <a:endParaRPr lang="es-CL" sz="1000" b="1" dirty="0">
              <a:solidFill>
                <a:prstClr val="white"/>
              </a:solidFill>
            </a:endParaRPr>
          </a:p>
        </p:txBody>
      </p:sp>
      <p:sp>
        <p:nvSpPr>
          <p:cNvPr id="70" name="10 Pentágono"/>
          <p:cNvSpPr/>
          <p:nvPr/>
        </p:nvSpPr>
        <p:spPr>
          <a:xfrm>
            <a:off x="7267283" y="540132"/>
            <a:ext cx="87784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Producción</a:t>
            </a:r>
          </a:p>
        </p:txBody>
      </p:sp>
      <p:sp>
        <p:nvSpPr>
          <p:cNvPr id="71" name="10 Pentágono"/>
          <p:cNvSpPr/>
          <p:nvPr/>
        </p:nvSpPr>
        <p:spPr>
          <a:xfrm>
            <a:off x="8145131" y="543351"/>
            <a:ext cx="102163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Fábrica Continuidad</a:t>
            </a:r>
          </a:p>
        </p:txBody>
      </p:sp>
      <p:sp>
        <p:nvSpPr>
          <p:cNvPr id="16" name="AutoShape 38"/>
          <p:cNvSpPr>
            <a:spLocks noChangeArrowheads="1"/>
          </p:cNvSpPr>
          <p:nvPr>
            <p:custDataLst>
              <p:tags r:id="rId1"/>
            </p:custDataLst>
          </p:nvPr>
        </p:nvSpPr>
        <p:spPr bwMode="auto">
          <a:xfrm>
            <a:off x="783050" y="1113437"/>
            <a:ext cx="2197293" cy="457992"/>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Modelo de Negocio</a:t>
            </a:r>
            <a:endParaRPr lang="en-US" sz="1500" b="1" dirty="0">
              <a:solidFill>
                <a:prstClr val="white"/>
              </a:solidFill>
            </a:endParaRPr>
          </a:p>
        </p:txBody>
      </p:sp>
      <p:sp>
        <p:nvSpPr>
          <p:cNvPr id="17" name="AutoShape 38"/>
          <p:cNvSpPr>
            <a:spLocks noChangeArrowheads="1"/>
          </p:cNvSpPr>
          <p:nvPr>
            <p:custDataLst>
              <p:tags r:id="rId2"/>
            </p:custDataLst>
          </p:nvPr>
        </p:nvSpPr>
        <p:spPr bwMode="auto">
          <a:xfrm>
            <a:off x="783050" y="1571429"/>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Requerimientos</a:t>
            </a:r>
            <a:endParaRPr lang="en-US" sz="1500" b="1" dirty="0">
              <a:solidFill>
                <a:prstClr val="white"/>
              </a:solidFill>
            </a:endParaRPr>
          </a:p>
        </p:txBody>
      </p:sp>
      <p:sp>
        <p:nvSpPr>
          <p:cNvPr id="20" name="AutoShape 38"/>
          <p:cNvSpPr>
            <a:spLocks noChangeArrowheads="1"/>
          </p:cNvSpPr>
          <p:nvPr>
            <p:custDataLst>
              <p:tags r:id="rId3"/>
            </p:custDataLst>
          </p:nvPr>
        </p:nvSpPr>
        <p:spPr bwMode="auto">
          <a:xfrm>
            <a:off x="783050" y="2058375"/>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Análisis y Diseño</a:t>
            </a:r>
            <a:endParaRPr lang="en-US" sz="1500" b="1" dirty="0">
              <a:solidFill>
                <a:prstClr val="white"/>
              </a:solidFill>
            </a:endParaRPr>
          </a:p>
        </p:txBody>
      </p:sp>
      <p:sp>
        <p:nvSpPr>
          <p:cNvPr id="21" name="AutoShape 38"/>
          <p:cNvSpPr>
            <a:spLocks noChangeArrowheads="1"/>
          </p:cNvSpPr>
          <p:nvPr>
            <p:custDataLst>
              <p:tags r:id="rId4"/>
            </p:custDataLst>
          </p:nvPr>
        </p:nvSpPr>
        <p:spPr bwMode="auto">
          <a:xfrm>
            <a:off x="783050" y="2545196"/>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Codificación</a:t>
            </a:r>
            <a:endParaRPr lang="en-US" sz="1500" b="1" dirty="0">
              <a:solidFill>
                <a:prstClr val="white"/>
              </a:solidFill>
            </a:endParaRPr>
          </a:p>
        </p:txBody>
      </p:sp>
      <p:sp>
        <p:nvSpPr>
          <p:cNvPr id="22" name="AutoShape 38"/>
          <p:cNvSpPr>
            <a:spLocks noChangeArrowheads="1"/>
          </p:cNvSpPr>
          <p:nvPr>
            <p:custDataLst>
              <p:tags r:id="rId5"/>
            </p:custDataLst>
          </p:nvPr>
        </p:nvSpPr>
        <p:spPr bwMode="auto">
          <a:xfrm>
            <a:off x="783050" y="2985005"/>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white"/>
                </a:solidFill>
              </a:rPr>
              <a:t>Testing</a:t>
            </a:r>
            <a:endParaRPr lang="en-US" sz="1500" b="1" dirty="0">
              <a:solidFill>
                <a:prstClr val="white"/>
              </a:solidFill>
            </a:endParaRPr>
          </a:p>
        </p:txBody>
      </p:sp>
      <p:sp>
        <p:nvSpPr>
          <p:cNvPr id="24" name="AutoShape 38"/>
          <p:cNvSpPr>
            <a:spLocks noChangeArrowheads="1"/>
          </p:cNvSpPr>
          <p:nvPr>
            <p:custDataLst>
              <p:tags r:id="rId6"/>
            </p:custDataLst>
          </p:nvPr>
        </p:nvSpPr>
        <p:spPr bwMode="auto">
          <a:xfrm>
            <a:off x="783050" y="3450700"/>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Despliegue</a:t>
            </a:r>
            <a:endParaRPr lang="en-US" sz="1500" b="1" dirty="0">
              <a:solidFill>
                <a:prstClr val="white"/>
              </a:solidFill>
            </a:endParaRPr>
          </a:p>
        </p:txBody>
      </p:sp>
      <p:sp>
        <p:nvSpPr>
          <p:cNvPr id="26" name="AutoShape 38"/>
          <p:cNvSpPr>
            <a:spLocks noChangeArrowheads="1"/>
          </p:cNvSpPr>
          <p:nvPr>
            <p:custDataLst>
              <p:tags r:id="rId7"/>
            </p:custDataLst>
          </p:nvPr>
        </p:nvSpPr>
        <p:spPr bwMode="auto">
          <a:xfrm>
            <a:off x="783050" y="3920654"/>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Continuidad</a:t>
            </a:r>
            <a:endParaRPr lang="en-US" sz="1500" b="1" dirty="0">
              <a:solidFill>
                <a:prstClr val="white"/>
              </a:solidFill>
            </a:endParaRPr>
          </a:p>
        </p:txBody>
      </p:sp>
      <p:sp>
        <p:nvSpPr>
          <p:cNvPr id="27" name="AutoShape 38"/>
          <p:cNvSpPr>
            <a:spLocks noChangeArrowheads="1"/>
          </p:cNvSpPr>
          <p:nvPr>
            <p:custDataLst>
              <p:tags r:id="rId8"/>
            </p:custDataLst>
          </p:nvPr>
        </p:nvSpPr>
        <p:spPr bwMode="auto">
          <a:xfrm>
            <a:off x="783050" y="5472213"/>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 Ambientes</a:t>
            </a:r>
            <a:endParaRPr lang="en-US" sz="1500" b="1" dirty="0">
              <a:solidFill>
                <a:prstClr val="white"/>
              </a:solidFill>
            </a:endParaRPr>
          </a:p>
        </p:txBody>
      </p:sp>
      <p:sp>
        <p:nvSpPr>
          <p:cNvPr id="28" name="AutoShape 38"/>
          <p:cNvSpPr>
            <a:spLocks noChangeArrowheads="1"/>
          </p:cNvSpPr>
          <p:nvPr>
            <p:custDataLst>
              <p:tags r:id="rId9"/>
            </p:custDataLst>
          </p:nvPr>
        </p:nvSpPr>
        <p:spPr bwMode="auto">
          <a:xfrm>
            <a:off x="783050" y="4593520"/>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del Proyecto</a:t>
            </a:r>
            <a:endParaRPr lang="en-US" sz="1500" b="1" dirty="0">
              <a:solidFill>
                <a:prstClr val="white"/>
              </a:solidFill>
            </a:endParaRPr>
          </a:p>
        </p:txBody>
      </p:sp>
      <p:sp>
        <p:nvSpPr>
          <p:cNvPr id="29" name="AutoShape 38"/>
          <p:cNvSpPr>
            <a:spLocks noChangeArrowheads="1"/>
          </p:cNvSpPr>
          <p:nvPr>
            <p:custDataLst>
              <p:tags r:id="rId10"/>
            </p:custDataLst>
          </p:nvPr>
        </p:nvSpPr>
        <p:spPr bwMode="auto">
          <a:xfrm>
            <a:off x="783050" y="5036197"/>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a:solidFill>
                  <a:prstClr val="white"/>
                </a:solidFill>
              </a:rPr>
              <a:t>Control de </a:t>
            </a:r>
            <a:r>
              <a:rPr lang="en-US" sz="1500" b="1" dirty="0" err="1">
                <a:solidFill>
                  <a:prstClr val="white"/>
                </a:solidFill>
              </a:rPr>
              <a:t>Versión</a:t>
            </a:r>
            <a:r>
              <a:rPr lang="en-US" sz="1500" b="1" dirty="0">
                <a:solidFill>
                  <a:prstClr val="white"/>
                </a:solidFill>
              </a:rPr>
              <a:t> (SCM)</a:t>
            </a:r>
          </a:p>
        </p:txBody>
      </p:sp>
      <p:sp>
        <p:nvSpPr>
          <p:cNvPr id="18" name="AutoShape 38"/>
          <p:cNvSpPr>
            <a:spLocks noChangeArrowheads="1"/>
          </p:cNvSpPr>
          <p:nvPr>
            <p:custDataLst>
              <p:tags r:id="rId11"/>
            </p:custDataLst>
          </p:nvPr>
        </p:nvSpPr>
        <p:spPr bwMode="auto">
          <a:xfrm>
            <a:off x="39795" y="4593519"/>
            <a:ext cx="700693" cy="1321371"/>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Soporte</a:t>
            </a:r>
            <a:endParaRPr lang="en-US" sz="2000" b="1" dirty="0">
              <a:solidFill>
                <a:prstClr val="black">
                  <a:lumMod val="75000"/>
                  <a:lumOff val="25000"/>
                </a:prstClr>
              </a:solidFill>
            </a:endParaRPr>
          </a:p>
        </p:txBody>
      </p:sp>
      <p:sp>
        <p:nvSpPr>
          <p:cNvPr id="57" name="AutoShape 38"/>
          <p:cNvSpPr>
            <a:spLocks noChangeArrowheads="1"/>
          </p:cNvSpPr>
          <p:nvPr>
            <p:custDataLst>
              <p:tags r:id="rId12"/>
            </p:custDataLst>
          </p:nvPr>
        </p:nvSpPr>
        <p:spPr bwMode="auto">
          <a:xfrm>
            <a:off x="39795" y="1113438"/>
            <a:ext cx="700693" cy="3305272"/>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Desarrollo</a:t>
            </a:r>
            <a:endParaRPr lang="en-US" sz="2000" b="1" dirty="0">
              <a:solidFill>
                <a:prstClr val="black">
                  <a:lumMod val="75000"/>
                  <a:lumOff val="25000"/>
                </a:prstClr>
              </a:solidFill>
            </a:endParaRPr>
          </a:p>
        </p:txBody>
      </p:sp>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1" name="40 Pentágono"/>
          <p:cNvSpPr/>
          <p:nvPr/>
        </p:nvSpPr>
        <p:spPr>
          <a:xfrm>
            <a:off x="10748987" y="-73260"/>
            <a:ext cx="1125149" cy="388970"/>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Estrategia y Seguimiento</a:t>
            </a:r>
          </a:p>
        </p:txBody>
      </p:sp>
      <p:sp>
        <p:nvSpPr>
          <p:cNvPr id="44" name="43 Pentágono"/>
          <p:cNvSpPr/>
          <p:nvPr/>
        </p:nvSpPr>
        <p:spPr>
          <a:xfrm>
            <a:off x="11887200" y="-73261"/>
            <a:ext cx="1016291"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Gestión de la Demanda</a:t>
            </a:r>
          </a:p>
        </p:txBody>
      </p:sp>
      <p:sp>
        <p:nvSpPr>
          <p:cNvPr id="47" name="46 Pentágono"/>
          <p:cNvSpPr/>
          <p:nvPr/>
        </p:nvSpPr>
        <p:spPr>
          <a:xfrm>
            <a:off x="12916554" y="-73261"/>
            <a:ext cx="959687"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Ingeniería de Proceso</a:t>
            </a:r>
          </a:p>
        </p:txBody>
      </p:sp>
      <p:sp>
        <p:nvSpPr>
          <p:cNvPr id="48" name="47 Pentágono"/>
          <p:cNvSpPr/>
          <p:nvPr/>
        </p:nvSpPr>
        <p:spPr>
          <a:xfrm>
            <a:off x="13894525" y="-73261"/>
            <a:ext cx="1062448"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Arquitectura</a:t>
            </a:r>
          </a:p>
        </p:txBody>
      </p:sp>
      <p:sp>
        <p:nvSpPr>
          <p:cNvPr id="49" name="48 Pentágono"/>
          <p:cNvSpPr/>
          <p:nvPr/>
        </p:nvSpPr>
        <p:spPr>
          <a:xfrm>
            <a:off x="14956973" y="-73261"/>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Fábricas de Software</a:t>
            </a:r>
          </a:p>
        </p:txBody>
      </p:sp>
      <p:sp>
        <p:nvSpPr>
          <p:cNvPr id="50" name="49 Pentágono"/>
          <p:cNvSpPr/>
          <p:nvPr/>
        </p:nvSpPr>
        <p:spPr>
          <a:xfrm>
            <a:off x="15939934" y="-73260"/>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QA de Producto</a:t>
            </a:r>
          </a:p>
        </p:txBody>
      </p:sp>
      <p:sp>
        <p:nvSpPr>
          <p:cNvPr id="51" name="50 Pentágono"/>
          <p:cNvSpPr/>
          <p:nvPr/>
        </p:nvSpPr>
        <p:spPr>
          <a:xfrm>
            <a:off x="16925747" y="-73261"/>
            <a:ext cx="959687" cy="388973"/>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Producción</a:t>
            </a:r>
          </a:p>
        </p:txBody>
      </p:sp>
      <p:sp>
        <p:nvSpPr>
          <p:cNvPr id="52" name="51 Pentágono"/>
          <p:cNvSpPr/>
          <p:nvPr/>
        </p:nvSpPr>
        <p:spPr>
          <a:xfrm>
            <a:off x="17907204" y="-73260"/>
            <a:ext cx="1060066" cy="388968"/>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Continuidad</a:t>
            </a:r>
          </a:p>
        </p:txBody>
      </p:sp>
      <p:sp>
        <p:nvSpPr>
          <p:cNvPr id="53" name="52 Pentágono"/>
          <p:cNvSpPr/>
          <p:nvPr/>
        </p:nvSpPr>
        <p:spPr>
          <a:xfrm>
            <a:off x="19001860" y="-73263"/>
            <a:ext cx="892873" cy="388975"/>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PMO y Gestión</a:t>
            </a:r>
          </a:p>
        </p:txBody>
      </p:sp>
      <p:grpSp>
        <p:nvGrpSpPr>
          <p:cNvPr id="150" name="149 Grupo"/>
          <p:cNvGrpSpPr/>
          <p:nvPr/>
        </p:nvGrpSpPr>
        <p:grpSpPr>
          <a:xfrm>
            <a:off x="3588667" y="6087292"/>
            <a:ext cx="5136182" cy="405249"/>
            <a:chOff x="3588667" y="6087292"/>
            <a:chExt cx="5136182" cy="405249"/>
          </a:xfrm>
        </p:grpSpPr>
        <p:sp>
          <p:nvSpPr>
            <p:cNvPr id="151" name="10 Pentágono">
              <a:hlinkClick r:id="rId18" action="ppaction://hlinksldjump"/>
            </p:cNvPr>
            <p:cNvSpPr/>
            <p:nvPr/>
          </p:nvSpPr>
          <p:spPr>
            <a:xfrm>
              <a:off x="3588667" y="6087292"/>
              <a:ext cx="101752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1</a:t>
              </a:r>
            </a:p>
            <a:p>
              <a:pPr algn="ctr" fontAlgn="base">
                <a:spcBef>
                  <a:spcPct val="0"/>
                </a:spcBef>
                <a:spcAft>
                  <a:spcPct val="0"/>
                </a:spcAft>
              </a:pPr>
              <a:r>
                <a:rPr lang="es-CL" sz="1000" b="1" dirty="0">
                  <a:solidFill>
                    <a:prstClr val="white"/>
                  </a:solidFill>
                </a:rPr>
                <a:t>INICIO</a:t>
              </a:r>
            </a:p>
          </p:txBody>
        </p:sp>
        <p:sp>
          <p:nvSpPr>
            <p:cNvPr id="152" name="11 Pentágono"/>
            <p:cNvSpPr/>
            <p:nvPr/>
          </p:nvSpPr>
          <p:spPr>
            <a:xfrm>
              <a:off x="4647349" y="6087292"/>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2</a:t>
              </a:r>
            </a:p>
            <a:p>
              <a:pPr algn="ctr" fontAlgn="base">
                <a:spcBef>
                  <a:spcPct val="0"/>
                </a:spcBef>
                <a:spcAft>
                  <a:spcPct val="0"/>
                </a:spcAft>
              </a:pPr>
              <a:r>
                <a:rPr lang="es-CL" sz="1000" b="1" dirty="0">
                  <a:solidFill>
                    <a:prstClr val="white"/>
                  </a:solidFill>
                </a:rPr>
                <a:t>DISEÑO</a:t>
              </a:r>
            </a:p>
          </p:txBody>
        </p:sp>
        <p:sp>
          <p:nvSpPr>
            <p:cNvPr id="153" name="11 Pentágono"/>
            <p:cNvSpPr/>
            <p:nvPr/>
          </p:nvSpPr>
          <p:spPr>
            <a:xfrm>
              <a:off x="5684827"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3</a:t>
              </a:r>
            </a:p>
            <a:p>
              <a:pPr algn="ctr" fontAlgn="base">
                <a:spcBef>
                  <a:spcPct val="0"/>
                </a:spcBef>
                <a:spcAft>
                  <a:spcPct val="0"/>
                </a:spcAft>
              </a:pPr>
              <a:r>
                <a:rPr lang="es-CL" sz="1000" b="1" dirty="0">
                  <a:solidFill>
                    <a:prstClr val="white"/>
                  </a:solidFill>
                </a:rPr>
                <a:t>PLAN</a:t>
              </a:r>
            </a:p>
          </p:txBody>
        </p:sp>
        <p:sp>
          <p:nvSpPr>
            <p:cNvPr id="154" name="11 Pentágono"/>
            <p:cNvSpPr/>
            <p:nvPr/>
          </p:nvSpPr>
          <p:spPr>
            <a:xfrm>
              <a:off x="6729962"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4</a:t>
              </a:r>
            </a:p>
            <a:p>
              <a:pPr algn="ctr" fontAlgn="base">
                <a:spcBef>
                  <a:spcPct val="0"/>
                </a:spcBef>
                <a:spcAft>
                  <a:spcPct val="0"/>
                </a:spcAft>
              </a:pPr>
              <a:r>
                <a:rPr lang="es-CL" sz="1000" b="1" dirty="0">
                  <a:solidFill>
                    <a:prstClr val="white"/>
                  </a:solidFill>
                </a:rPr>
                <a:t>EJECUCIÓN</a:t>
              </a:r>
            </a:p>
          </p:txBody>
        </p:sp>
        <p:sp>
          <p:nvSpPr>
            <p:cNvPr id="155" name="11 Pentágono"/>
            <p:cNvSpPr/>
            <p:nvPr/>
          </p:nvSpPr>
          <p:spPr>
            <a:xfrm>
              <a:off x="7743264" y="610019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5</a:t>
              </a:r>
            </a:p>
            <a:p>
              <a:pPr algn="ctr" fontAlgn="base">
                <a:spcBef>
                  <a:spcPct val="0"/>
                </a:spcBef>
                <a:spcAft>
                  <a:spcPct val="0"/>
                </a:spcAft>
              </a:pPr>
              <a:r>
                <a:rPr lang="es-CL" sz="1000" b="1" dirty="0">
                  <a:solidFill>
                    <a:prstClr val="white"/>
                  </a:solidFill>
                </a:rPr>
                <a:t>CIERRE</a:t>
              </a:r>
            </a:p>
          </p:txBody>
        </p:sp>
      </p:grpSp>
    </p:spTree>
    <p:extLst>
      <p:ext uri="{BB962C8B-B14F-4D97-AF65-F5344CB8AC3E}">
        <p14:creationId xmlns:p14="http://schemas.microsoft.com/office/powerpoint/2010/main" val="3040579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1"/>
                                        </p:tgtEl>
                                        <p:attrNameLst>
                                          <p:attrName>fillcolor</p:attrName>
                                        </p:attrNameLst>
                                      </p:cBhvr>
                                      <p:to>
                                        <a:srgbClr val="33CC33"/>
                                      </p:to>
                                    </p:animClr>
                                    <p:set>
                                      <p:cBhvr>
                                        <p:cTn id="7" dur="2000" fill="hold"/>
                                        <p:tgtEl>
                                          <p:spTgt spid="61"/>
                                        </p:tgtEl>
                                        <p:attrNameLst>
                                          <p:attrName>fill.type</p:attrName>
                                        </p:attrNameLst>
                                      </p:cBhvr>
                                      <p:to>
                                        <p:strVal val="solid"/>
                                      </p:to>
                                    </p:set>
                                    <p:set>
                                      <p:cBhvr>
                                        <p:cTn id="8" dur="2000" fill="hold"/>
                                        <p:tgtEl>
                                          <p:spTgt spid="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1"/>
                                        </p:tgtEl>
                                        <p:attrNameLst>
                                          <p:attrName>fillcolor</p:attrName>
                                        </p:attrNameLst>
                                      </p:cBhvr>
                                      <p:to>
                                        <a:schemeClr val="accent1"/>
                                      </p:to>
                                    </p:animClr>
                                    <p:set>
                                      <p:cBhvr>
                                        <p:cTn id="11" dur="2000" fill="hold"/>
                                        <p:tgtEl>
                                          <p:spTgt spid="61"/>
                                        </p:tgtEl>
                                        <p:attrNameLst>
                                          <p:attrName>fill.type</p:attrName>
                                        </p:attrNameLst>
                                      </p:cBhvr>
                                      <p:to>
                                        <p:strVal val="solid"/>
                                      </p:to>
                                    </p:set>
                                    <p:set>
                                      <p:cBhvr>
                                        <p:cTn id="12" dur="2000" fill="hold"/>
                                        <p:tgtEl>
                                          <p:spTgt spid="6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2"/>
                                        </p:tgtEl>
                                        <p:attrNameLst>
                                          <p:attrName>fillcolor</p:attrName>
                                        </p:attrNameLst>
                                      </p:cBhvr>
                                      <p:to>
                                        <a:srgbClr val="33CC33"/>
                                      </p:to>
                                    </p:animClr>
                                    <p:set>
                                      <p:cBhvr>
                                        <p:cTn id="15" dur="2000" fill="hold"/>
                                        <p:tgtEl>
                                          <p:spTgt spid="62"/>
                                        </p:tgtEl>
                                        <p:attrNameLst>
                                          <p:attrName>fill.type</p:attrName>
                                        </p:attrNameLst>
                                      </p:cBhvr>
                                      <p:to>
                                        <p:strVal val="solid"/>
                                      </p:to>
                                    </p:set>
                                    <p:set>
                                      <p:cBhvr>
                                        <p:cTn id="16" dur="2000" fill="hold"/>
                                        <p:tgtEl>
                                          <p:spTgt spid="6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2"/>
                                        </p:tgtEl>
                                        <p:attrNameLst>
                                          <p:attrName>fillcolor</p:attrName>
                                        </p:attrNameLst>
                                      </p:cBhvr>
                                      <p:to>
                                        <a:schemeClr val="accent1"/>
                                      </p:to>
                                    </p:animClr>
                                    <p:set>
                                      <p:cBhvr>
                                        <p:cTn id="19" dur="2000" fill="hold"/>
                                        <p:tgtEl>
                                          <p:spTgt spid="62"/>
                                        </p:tgtEl>
                                        <p:attrNameLst>
                                          <p:attrName>fill.type</p:attrName>
                                        </p:attrNameLst>
                                      </p:cBhvr>
                                      <p:to>
                                        <p:strVal val="solid"/>
                                      </p:to>
                                    </p:set>
                                    <p:set>
                                      <p:cBhvr>
                                        <p:cTn id="20" dur="2000" fill="hold"/>
                                        <p:tgtEl>
                                          <p:spTgt spid="6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63"/>
                                        </p:tgtEl>
                                        <p:attrNameLst>
                                          <p:attrName>fillcolor</p:attrName>
                                        </p:attrNameLst>
                                      </p:cBhvr>
                                      <p:to>
                                        <a:srgbClr val="33CC33"/>
                                      </p:to>
                                    </p:animClr>
                                    <p:set>
                                      <p:cBhvr>
                                        <p:cTn id="23" dur="2000" fill="hold"/>
                                        <p:tgtEl>
                                          <p:spTgt spid="63"/>
                                        </p:tgtEl>
                                        <p:attrNameLst>
                                          <p:attrName>fill.type</p:attrName>
                                        </p:attrNameLst>
                                      </p:cBhvr>
                                      <p:to>
                                        <p:strVal val="solid"/>
                                      </p:to>
                                    </p:set>
                                    <p:set>
                                      <p:cBhvr>
                                        <p:cTn id="24" dur="2000" fill="hold"/>
                                        <p:tgtEl>
                                          <p:spTgt spid="6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3"/>
                                        </p:tgtEl>
                                        <p:attrNameLst>
                                          <p:attrName>fillcolor</p:attrName>
                                        </p:attrNameLst>
                                      </p:cBhvr>
                                      <p:to>
                                        <a:schemeClr val="accent1"/>
                                      </p:to>
                                    </p:animClr>
                                    <p:set>
                                      <p:cBhvr>
                                        <p:cTn id="27" dur="2000" fill="hold"/>
                                        <p:tgtEl>
                                          <p:spTgt spid="63"/>
                                        </p:tgtEl>
                                        <p:attrNameLst>
                                          <p:attrName>fill.type</p:attrName>
                                        </p:attrNameLst>
                                      </p:cBhvr>
                                      <p:to>
                                        <p:strVal val="solid"/>
                                      </p:to>
                                    </p:set>
                                    <p:set>
                                      <p:cBhvr>
                                        <p:cTn id="28" dur="2000" fill="hold"/>
                                        <p:tgtEl>
                                          <p:spTgt spid="6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33CC33"/>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64"/>
                                        </p:tgtEl>
                                        <p:attrNameLst>
                                          <p:attrName>fillcolor</p:attrName>
                                        </p:attrNameLst>
                                      </p:cBhvr>
                                      <p:to>
                                        <a:schemeClr val="accent1"/>
                                      </p:to>
                                    </p:animClr>
                                    <p:set>
                                      <p:cBhvr>
                                        <p:cTn id="35" dur="2000" fill="hold"/>
                                        <p:tgtEl>
                                          <p:spTgt spid="64"/>
                                        </p:tgtEl>
                                        <p:attrNameLst>
                                          <p:attrName>fill.type</p:attrName>
                                        </p:attrNameLst>
                                      </p:cBhvr>
                                      <p:to>
                                        <p:strVal val="solid"/>
                                      </p:to>
                                    </p:set>
                                    <p:set>
                                      <p:cBhvr>
                                        <p:cTn id="36" dur="2000" fill="hold"/>
                                        <p:tgtEl>
                                          <p:spTgt spid="6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65"/>
                                        </p:tgtEl>
                                        <p:attrNameLst>
                                          <p:attrName>fillcolor</p:attrName>
                                        </p:attrNameLst>
                                      </p:cBhvr>
                                      <p:to>
                                        <a:srgbClr val="33CC33"/>
                                      </p:to>
                                    </p:animClr>
                                    <p:set>
                                      <p:cBhvr>
                                        <p:cTn id="39" dur="2000" fill="hold"/>
                                        <p:tgtEl>
                                          <p:spTgt spid="65"/>
                                        </p:tgtEl>
                                        <p:attrNameLst>
                                          <p:attrName>fill.type</p:attrName>
                                        </p:attrNameLst>
                                      </p:cBhvr>
                                      <p:to>
                                        <p:strVal val="solid"/>
                                      </p:to>
                                    </p:set>
                                    <p:set>
                                      <p:cBhvr>
                                        <p:cTn id="40" dur="2000" fill="hold"/>
                                        <p:tgtEl>
                                          <p:spTgt spid="6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65"/>
                                        </p:tgtEl>
                                        <p:attrNameLst>
                                          <p:attrName>fillcolor</p:attrName>
                                        </p:attrNameLst>
                                      </p:cBhvr>
                                      <p:to>
                                        <a:schemeClr val="accent1"/>
                                      </p:to>
                                    </p:animClr>
                                    <p:set>
                                      <p:cBhvr>
                                        <p:cTn id="43" dur="2000" fill="hold"/>
                                        <p:tgtEl>
                                          <p:spTgt spid="65"/>
                                        </p:tgtEl>
                                        <p:attrNameLst>
                                          <p:attrName>fill.type</p:attrName>
                                        </p:attrNameLst>
                                      </p:cBhvr>
                                      <p:to>
                                        <p:strVal val="solid"/>
                                      </p:to>
                                    </p:set>
                                    <p:set>
                                      <p:cBhvr>
                                        <p:cTn id="44" dur="2000" fill="hold"/>
                                        <p:tgtEl>
                                          <p:spTgt spid="6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66"/>
                                        </p:tgtEl>
                                        <p:attrNameLst>
                                          <p:attrName>fillcolor</p:attrName>
                                        </p:attrNameLst>
                                      </p:cBhvr>
                                      <p:to>
                                        <a:srgbClr val="33CC33"/>
                                      </p:to>
                                    </p:animClr>
                                    <p:set>
                                      <p:cBhvr>
                                        <p:cTn id="47" dur="2000" fill="hold"/>
                                        <p:tgtEl>
                                          <p:spTgt spid="66"/>
                                        </p:tgtEl>
                                        <p:attrNameLst>
                                          <p:attrName>fill.type</p:attrName>
                                        </p:attrNameLst>
                                      </p:cBhvr>
                                      <p:to>
                                        <p:strVal val="solid"/>
                                      </p:to>
                                    </p:set>
                                    <p:set>
                                      <p:cBhvr>
                                        <p:cTn id="48" dur="2000" fill="hold"/>
                                        <p:tgtEl>
                                          <p:spTgt spid="6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66"/>
                                        </p:tgtEl>
                                        <p:attrNameLst>
                                          <p:attrName>fillcolor</p:attrName>
                                        </p:attrNameLst>
                                      </p:cBhvr>
                                      <p:to>
                                        <a:schemeClr val="accent1"/>
                                      </p:to>
                                    </p:animClr>
                                    <p:set>
                                      <p:cBhvr>
                                        <p:cTn id="51" dur="2000" fill="hold"/>
                                        <p:tgtEl>
                                          <p:spTgt spid="66"/>
                                        </p:tgtEl>
                                        <p:attrNameLst>
                                          <p:attrName>fill.type</p:attrName>
                                        </p:attrNameLst>
                                      </p:cBhvr>
                                      <p:to>
                                        <p:strVal val="solid"/>
                                      </p:to>
                                    </p:set>
                                    <p:set>
                                      <p:cBhvr>
                                        <p:cTn id="52" dur="2000" fill="hold"/>
                                        <p:tgtEl>
                                          <p:spTgt spid="6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7"/>
                                        </p:tgtEl>
                                        <p:attrNameLst>
                                          <p:attrName>fillcolor</p:attrName>
                                        </p:attrNameLst>
                                      </p:cBhvr>
                                      <p:to>
                                        <a:srgbClr val="33CC33"/>
                                      </p:to>
                                    </p:animClr>
                                    <p:set>
                                      <p:cBhvr>
                                        <p:cTn id="55" dur="2000" fill="hold"/>
                                        <p:tgtEl>
                                          <p:spTgt spid="67"/>
                                        </p:tgtEl>
                                        <p:attrNameLst>
                                          <p:attrName>fill.type</p:attrName>
                                        </p:attrNameLst>
                                      </p:cBhvr>
                                      <p:to>
                                        <p:strVal val="solid"/>
                                      </p:to>
                                    </p:set>
                                    <p:set>
                                      <p:cBhvr>
                                        <p:cTn id="56" dur="2000" fill="hold"/>
                                        <p:tgtEl>
                                          <p:spTgt spid="6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67"/>
                                        </p:tgtEl>
                                        <p:attrNameLst>
                                          <p:attrName>fillcolor</p:attrName>
                                        </p:attrNameLst>
                                      </p:cBhvr>
                                      <p:to>
                                        <a:schemeClr val="accent1"/>
                                      </p:to>
                                    </p:animClr>
                                    <p:set>
                                      <p:cBhvr>
                                        <p:cTn id="59" dur="2000" fill="hold"/>
                                        <p:tgtEl>
                                          <p:spTgt spid="67"/>
                                        </p:tgtEl>
                                        <p:attrNameLst>
                                          <p:attrName>fill.type</p:attrName>
                                        </p:attrNameLst>
                                      </p:cBhvr>
                                      <p:to>
                                        <p:strVal val="solid"/>
                                      </p:to>
                                    </p:set>
                                    <p:set>
                                      <p:cBhvr>
                                        <p:cTn id="60" dur="2000" fill="hold"/>
                                        <p:tgtEl>
                                          <p:spTgt spid="6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68"/>
                                        </p:tgtEl>
                                        <p:attrNameLst>
                                          <p:attrName>fillcolor</p:attrName>
                                        </p:attrNameLst>
                                      </p:cBhvr>
                                      <p:to>
                                        <a:srgbClr val="33CC33"/>
                                      </p:to>
                                    </p:animClr>
                                    <p:set>
                                      <p:cBhvr>
                                        <p:cTn id="63" dur="2000" fill="hold"/>
                                        <p:tgtEl>
                                          <p:spTgt spid="68"/>
                                        </p:tgtEl>
                                        <p:attrNameLst>
                                          <p:attrName>fill.type</p:attrName>
                                        </p:attrNameLst>
                                      </p:cBhvr>
                                      <p:to>
                                        <p:strVal val="solid"/>
                                      </p:to>
                                    </p:set>
                                    <p:set>
                                      <p:cBhvr>
                                        <p:cTn id="64" dur="2000" fill="hold"/>
                                        <p:tgtEl>
                                          <p:spTgt spid="6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68"/>
                                        </p:tgtEl>
                                        <p:attrNameLst>
                                          <p:attrName>fillcolor</p:attrName>
                                        </p:attrNameLst>
                                      </p:cBhvr>
                                      <p:to>
                                        <a:schemeClr val="accent1"/>
                                      </p:to>
                                    </p:animClr>
                                    <p:set>
                                      <p:cBhvr>
                                        <p:cTn id="67" dur="2000" fill="hold"/>
                                        <p:tgtEl>
                                          <p:spTgt spid="68"/>
                                        </p:tgtEl>
                                        <p:attrNameLst>
                                          <p:attrName>fill.type</p:attrName>
                                        </p:attrNameLst>
                                      </p:cBhvr>
                                      <p:to>
                                        <p:strVal val="solid"/>
                                      </p:to>
                                    </p:set>
                                    <p:set>
                                      <p:cBhvr>
                                        <p:cTn id="68" dur="2000" fill="hold"/>
                                        <p:tgtEl>
                                          <p:spTgt spid="6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69"/>
                                        </p:tgtEl>
                                        <p:attrNameLst>
                                          <p:attrName>fillcolor</p:attrName>
                                        </p:attrNameLst>
                                      </p:cBhvr>
                                      <p:to>
                                        <a:srgbClr val="33CC33"/>
                                      </p:to>
                                    </p:animClr>
                                    <p:set>
                                      <p:cBhvr>
                                        <p:cTn id="71" dur="2000" fill="hold"/>
                                        <p:tgtEl>
                                          <p:spTgt spid="69"/>
                                        </p:tgtEl>
                                        <p:attrNameLst>
                                          <p:attrName>fill.type</p:attrName>
                                        </p:attrNameLst>
                                      </p:cBhvr>
                                      <p:to>
                                        <p:strVal val="solid"/>
                                      </p:to>
                                    </p:set>
                                    <p:set>
                                      <p:cBhvr>
                                        <p:cTn id="72" dur="2000" fill="hold"/>
                                        <p:tgtEl>
                                          <p:spTgt spid="6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69"/>
                                        </p:tgtEl>
                                        <p:attrNameLst>
                                          <p:attrName>fillcolor</p:attrName>
                                        </p:attrNameLst>
                                      </p:cBhvr>
                                      <p:to>
                                        <a:schemeClr val="accent1"/>
                                      </p:to>
                                    </p:animClr>
                                    <p:set>
                                      <p:cBhvr>
                                        <p:cTn id="75" dur="2000" fill="hold"/>
                                        <p:tgtEl>
                                          <p:spTgt spid="69"/>
                                        </p:tgtEl>
                                        <p:attrNameLst>
                                          <p:attrName>fill.type</p:attrName>
                                        </p:attrNameLst>
                                      </p:cBhvr>
                                      <p:to>
                                        <p:strVal val="solid"/>
                                      </p:to>
                                    </p:set>
                                    <p:set>
                                      <p:cBhvr>
                                        <p:cTn id="76" dur="20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70"/>
                                        </p:tgtEl>
                                        <p:attrNameLst>
                                          <p:attrName>fillcolor</p:attrName>
                                        </p:attrNameLst>
                                      </p:cBhvr>
                                      <p:to>
                                        <a:srgbClr val="33CC33"/>
                                      </p:to>
                                    </p:animClr>
                                    <p:set>
                                      <p:cBhvr>
                                        <p:cTn id="79" dur="2000" fill="hold"/>
                                        <p:tgtEl>
                                          <p:spTgt spid="70"/>
                                        </p:tgtEl>
                                        <p:attrNameLst>
                                          <p:attrName>fill.type</p:attrName>
                                        </p:attrNameLst>
                                      </p:cBhvr>
                                      <p:to>
                                        <p:strVal val="solid"/>
                                      </p:to>
                                    </p:set>
                                    <p:set>
                                      <p:cBhvr>
                                        <p:cTn id="80" dur="20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70"/>
                                        </p:tgtEl>
                                        <p:attrNameLst>
                                          <p:attrName>fillcolor</p:attrName>
                                        </p:attrNameLst>
                                      </p:cBhvr>
                                      <p:to>
                                        <a:schemeClr val="accent1"/>
                                      </p:to>
                                    </p:animClr>
                                    <p:set>
                                      <p:cBhvr>
                                        <p:cTn id="83" dur="2000" fill="hold"/>
                                        <p:tgtEl>
                                          <p:spTgt spid="70"/>
                                        </p:tgtEl>
                                        <p:attrNameLst>
                                          <p:attrName>fill.type</p:attrName>
                                        </p:attrNameLst>
                                      </p:cBhvr>
                                      <p:to>
                                        <p:strVal val="solid"/>
                                      </p:to>
                                    </p:set>
                                    <p:set>
                                      <p:cBhvr>
                                        <p:cTn id="84" dur="2000" fill="hold"/>
                                        <p:tgtEl>
                                          <p:spTgt spid="7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71"/>
                                        </p:tgtEl>
                                        <p:attrNameLst>
                                          <p:attrName>fillcolor</p:attrName>
                                        </p:attrNameLst>
                                      </p:cBhvr>
                                      <p:to>
                                        <a:srgbClr val="33CC33"/>
                                      </p:to>
                                    </p:animClr>
                                    <p:set>
                                      <p:cBhvr>
                                        <p:cTn id="87" dur="2000" fill="hold"/>
                                        <p:tgtEl>
                                          <p:spTgt spid="71"/>
                                        </p:tgtEl>
                                        <p:attrNameLst>
                                          <p:attrName>fill.type</p:attrName>
                                        </p:attrNameLst>
                                      </p:cBhvr>
                                      <p:to>
                                        <p:strVal val="solid"/>
                                      </p:to>
                                    </p:set>
                                    <p:set>
                                      <p:cBhvr>
                                        <p:cTn id="88" dur="2000" fill="hold"/>
                                        <p:tgtEl>
                                          <p:spTgt spid="71"/>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71"/>
                                        </p:tgtEl>
                                        <p:attrNameLst>
                                          <p:attrName>fillcolor</p:attrName>
                                        </p:attrNameLst>
                                      </p:cBhvr>
                                      <p:to>
                                        <a:schemeClr val="accent1"/>
                                      </p:to>
                                    </p:animClr>
                                    <p:set>
                                      <p:cBhvr>
                                        <p:cTn id="91" dur="2000" fill="hold"/>
                                        <p:tgtEl>
                                          <p:spTgt spid="71"/>
                                        </p:tgtEl>
                                        <p:attrNameLst>
                                          <p:attrName>fill.type</p:attrName>
                                        </p:attrNameLst>
                                      </p:cBhvr>
                                      <p:to>
                                        <p:strVal val="solid"/>
                                      </p:to>
                                    </p:set>
                                    <p:set>
                                      <p:cBhvr>
                                        <p:cTn id="92" dur="2000" fill="hold"/>
                                        <p:tgtEl>
                                          <p:spTgt spid="7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16"/>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2000" fill="hold"/>
                                        <p:tgtEl>
                                          <p:spTgt spid="44"/>
                                        </p:tgtEl>
                                        <p:attrNameLst>
                                          <p:attrName>fillcolor</p:attrName>
                                        </p:attrNameLst>
                                      </p:cBhvr>
                                      <p:to>
                                        <a:srgbClr val="009900"/>
                                      </p:to>
                                    </p:animClr>
                                    <p:set>
                                      <p:cBhvr>
                                        <p:cTn id="98" dur="2000" fill="hold"/>
                                        <p:tgtEl>
                                          <p:spTgt spid="44"/>
                                        </p:tgtEl>
                                        <p:attrNameLst>
                                          <p:attrName>fill.type</p:attrName>
                                        </p:attrNameLst>
                                      </p:cBhvr>
                                      <p:to>
                                        <p:strVal val="solid"/>
                                      </p:to>
                                    </p:set>
                                    <p:set>
                                      <p:cBhvr>
                                        <p:cTn id="99" dur="2000" fill="hold"/>
                                        <p:tgtEl>
                                          <p:spTgt spid="44"/>
                                        </p:tgtEl>
                                        <p:attrNameLst>
                                          <p:attrName>fill.on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0" presetID="1" presetClass="emph" presetSubtype="2" fill="hold" nodeType="withEffect">
                                  <p:stCondLst>
                                    <p:cond delay="0"/>
                                  </p:stCondLst>
                                  <p:childTnLst>
                                    <p:animClr clrSpc="rgb" dir="cw">
                                      <p:cBhvr>
                                        <p:cTn id="101" dur="2000" fill="hold"/>
                                        <p:tgtEl>
                                          <p:spTgt spid="47"/>
                                        </p:tgtEl>
                                        <p:attrNameLst>
                                          <p:attrName>fillcolor</p:attrName>
                                        </p:attrNameLst>
                                      </p:cBhvr>
                                      <p:to>
                                        <a:srgbClr val="009900"/>
                                      </p:to>
                                    </p:animClr>
                                    <p:set>
                                      <p:cBhvr>
                                        <p:cTn id="102" dur="2000" fill="hold"/>
                                        <p:tgtEl>
                                          <p:spTgt spid="47"/>
                                        </p:tgtEl>
                                        <p:attrNameLst>
                                          <p:attrName>fill.type</p:attrName>
                                        </p:attrNameLst>
                                      </p:cBhvr>
                                      <p:to>
                                        <p:strVal val="solid"/>
                                      </p:to>
                                    </p:set>
                                    <p:set>
                                      <p:cBhvr>
                                        <p:cTn id="103" dur="2000" fill="hold"/>
                                        <p:tgtEl>
                                          <p:spTgt spid="47"/>
                                        </p:tgtEl>
                                        <p:attrNameLst>
                                          <p:attrName>fill.on</p:attrName>
                                        </p:attrNameLst>
                                      </p:cBhvr>
                                      <p:to>
                                        <p:strVal val="true"/>
                                      </p:to>
                                    </p:set>
                                  </p:childTnLst>
                                </p:cTn>
                              </p:par>
                            </p:childTnLst>
                          </p:cTn>
                        </p:par>
                        <p:par>
                          <p:cTn id="104" fill="hold">
                            <p:stCondLst>
                              <p:cond delay="2000"/>
                            </p:stCondLst>
                            <p:childTnLst>
                              <p:par>
                                <p:cTn id="105" presetID="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par>
                          <p:cTn id="107" fill="hold">
                            <p:stCondLst>
                              <p:cond delay="2000"/>
                            </p:stCondLst>
                            <p:childTnLst>
                              <p:par>
                                <p:cTn id="108" presetID="1" presetClass="emph" presetSubtype="2" fill="hold" nodeType="afterEffect">
                                  <p:stCondLst>
                                    <p:cond delay="0"/>
                                  </p:stCondLst>
                                  <p:childTnLst>
                                    <p:animClr clrSpc="rgb" dir="cw">
                                      <p:cBhvr>
                                        <p:cTn id="109" dur="2000" fill="hold"/>
                                        <p:tgtEl>
                                          <p:spTgt spid="44"/>
                                        </p:tgtEl>
                                        <p:attrNameLst>
                                          <p:attrName>fillcolor</p:attrName>
                                        </p:attrNameLst>
                                      </p:cBhvr>
                                      <p:to>
                                        <a:schemeClr val="accent1"/>
                                      </p:to>
                                    </p:animClr>
                                    <p:set>
                                      <p:cBhvr>
                                        <p:cTn id="110" dur="2000" fill="hold"/>
                                        <p:tgtEl>
                                          <p:spTgt spid="44"/>
                                        </p:tgtEl>
                                        <p:attrNameLst>
                                          <p:attrName>fill.type</p:attrName>
                                        </p:attrNameLst>
                                      </p:cBhvr>
                                      <p:to>
                                        <p:strVal val="solid"/>
                                      </p:to>
                                    </p:set>
                                    <p:set>
                                      <p:cBhvr>
                                        <p:cTn id="111" dur="2000" fill="hold"/>
                                        <p:tgtEl>
                                          <p:spTgt spid="44"/>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2000" fill="hold"/>
                                        <p:tgtEl>
                                          <p:spTgt spid="47"/>
                                        </p:tgtEl>
                                        <p:attrNameLst>
                                          <p:attrName>fillcolor</p:attrName>
                                        </p:attrNameLst>
                                      </p:cBhvr>
                                      <p:to>
                                        <a:schemeClr val="accent1"/>
                                      </p:to>
                                    </p:animClr>
                                    <p:set>
                                      <p:cBhvr>
                                        <p:cTn id="114" dur="2000" fill="hold"/>
                                        <p:tgtEl>
                                          <p:spTgt spid="47"/>
                                        </p:tgtEl>
                                        <p:attrNameLst>
                                          <p:attrName>fill.type</p:attrName>
                                        </p:attrNameLst>
                                      </p:cBhvr>
                                      <p:to>
                                        <p:strVal val="solid"/>
                                      </p:to>
                                    </p:set>
                                    <p:set>
                                      <p:cBhvr>
                                        <p:cTn id="115" dur="2000" fill="hold"/>
                                        <p:tgtEl>
                                          <p:spTgt spid="47"/>
                                        </p:tgtEl>
                                        <p:attrNameLst>
                                          <p:attrName>fill.on</p:attrName>
                                        </p:attrNameLst>
                                      </p:cBhvr>
                                      <p:to>
                                        <p:strVal val="true"/>
                                      </p:to>
                                    </p:set>
                                  </p:childTnLst>
                                </p:cTn>
                              </p:par>
                            </p:childTnLst>
                          </p:cTn>
                        </p:par>
                      </p:childTnLst>
                    </p:cTn>
                  </p:par>
                </p:childTnLst>
              </p:cTn>
              <p:nextCondLst>
                <p:cond evt="onClick" delay="0">
                  <p:tgtEl>
                    <p:spTgt spid="16"/>
                  </p:tgtEl>
                </p:cond>
              </p:nextCondLst>
            </p:seq>
          </p:childTnLst>
        </p:cTn>
      </p:par>
    </p:tnLst>
    <p:bldLst>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1 Grupo"/>
          <p:cNvGrpSpPr/>
          <p:nvPr/>
        </p:nvGrpSpPr>
        <p:grpSpPr>
          <a:xfrm>
            <a:off x="2980344" y="935140"/>
            <a:ext cx="6186425" cy="5082495"/>
            <a:chOff x="2980344" y="935140"/>
            <a:chExt cx="6186425" cy="5082495"/>
          </a:xfrm>
        </p:grpSpPr>
        <p:sp>
          <p:nvSpPr>
            <p:cNvPr id="40" name="Rechteck 36"/>
            <p:cNvSpPr/>
            <p:nvPr/>
          </p:nvSpPr>
          <p:spPr bwMode="gray">
            <a:xfrm>
              <a:off x="3044277" y="935140"/>
              <a:ext cx="6122492" cy="5082495"/>
            </a:xfrm>
            <a:prstGeom prst="rect">
              <a:avLst/>
            </a:prstGeom>
            <a:solidFill>
              <a:schemeClr val="bg1"/>
            </a:solidFill>
            <a:ln w="12700">
              <a:solidFill>
                <a:srgbClr val="C0C0C0"/>
              </a:solidFill>
              <a:miter lim="800000"/>
              <a:headEnd/>
              <a:tailEnd/>
            </a:ln>
            <a:effectLst>
              <a:outerShdw blurRad="127000" dist="63500" dir="2700000" algn="tl" rotWithShape="0">
                <a:prstClr val="black">
                  <a:alpha val="40000"/>
                </a:prstClr>
              </a:outerShdw>
            </a:effectLst>
          </p:spPr>
          <p:txBody>
            <a:bodyPr lIns="36000" tIns="36000" rIns="72000" bIns="36000" anchor="ctr"/>
            <a:lstStyle/>
            <a:p>
              <a:pPr marL="285750" indent="-285750" algn="just" fontAlgn="base">
                <a:spcBef>
                  <a:spcPct val="0"/>
                </a:spcBef>
                <a:spcAft>
                  <a:spcPct val="0"/>
                </a:spcAft>
                <a:buFont typeface="Arial" panose="020B0604020202020204" pitchFamily="34" charset="0"/>
                <a:buChar char="•"/>
              </a:pPr>
              <a:r>
                <a:rPr lang="es-CL" sz="1200" dirty="0">
                  <a:solidFill>
                    <a:prstClr val="black"/>
                  </a:solidFill>
                  <a:latin typeface="Arial" panose="020B0604020202020204" pitchFamily="34" charset="0"/>
                  <a:cs typeface="Arial" panose="020B0604020202020204" pitchFamily="34" charset="0"/>
                </a:rPr>
                <a:t>.</a:t>
              </a:r>
            </a:p>
          </p:txBody>
        </p:sp>
        <p:sp>
          <p:nvSpPr>
            <p:cNvPr id="98" name="Rectangle 2"/>
            <p:cNvSpPr>
              <a:spLocks noChangeArrowheads="1"/>
            </p:cNvSpPr>
            <p:nvPr/>
          </p:nvSpPr>
          <p:spPr bwMode="auto">
            <a:xfrm>
              <a:off x="2980344" y="997446"/>
              <a:ext cx="6109042"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algn="ctr" fontAlgn="base">
                <a:spcBef>
                  <a:spcPct val="0"/>
                </a:spcBef>
                <a:spcAft>
                  <a:spcPct val="0"/>
                </a:spcAft>
              </a:pPr>
              <a:r>
                <a:rPr lang="es-CL" altLang="es-CL" b="1" dirty="0">
                  <a:solidFill>
                    <a:prstClr val="white"/>
                  </a:solidFill>
                </a:rPr>
                <a:t>* </a:t>
              </a:r>
              <a:r>
                <a:rPr lang="es-CL" altLang="es-CL" b="1" dirty="0" smtClean="0">
                  <a:solidFill>
                    <a:srgbClr val="4F81BD"/>
                  </a:solidFill>
                </a:rPr>
                <a:t>Especificar Requerimientos</a:t>
              </a:r>
              <a:endParaRPr lang="es-CL" altLang="es-CL" b="1" dirty="0">
                <a:solidFill>
                  <a:srgbClr val="4F81BD"/>
                </a:solidFill>
              </a:endParaRPr>
            </a:p>
          </p:txBody>
        </p:sp>
        <p:grpSp>
          <p:nvGrpSpPr>
            <p:cNvPr id="156" name="155 Grupo"/>
            <p:cNvGrpSpPr/>
            <p:nvPr/>
          </p:nvGrpSpPr>
          <p:grpSpPr>
            <a:xfrm>
              <a:off x="3023222" y="1686655"/>
              <a:ext cx="5976938" cy="4297833"/>
              <a:chOff x="539750" y="1795463"/>
              <a:chExt cx="5976938" cy="4297833"/>
            </a:xfrm>
          </p:grpSpPr>
          <p:sp>
            <p:nvSpPr>
              <p:cNvPr id="157" name="AutoShape 3"/>
              <p:cNvSpPr>
                <a:spLocks noChangeArrowheads="1"/>
              </p:cNvSpPr>
              <p:nvPr/>
            </p:nvSpPr>
            <p:spPr bwMode="auto">
              <a:xfrm>
                <a:off x="2674936" y="2014395"/>
                <a:ext cx="457221" cy="381095"/>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58" name="AutoShape 4"/>
              <p:cNvSpPr>
                <a:spLocks noChangeArrowheads="1"/>
              </p:cNvSpPr>
              <p:nvPr/>
            </p:nvSpPr>
            <p:spPr bwMode="auto">
              <a:xfrm rot="5400000">
                <a:off x="5510586" y="3355126"/>
                <a:ext cx="376903" cy="381017"/>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59" name="AutoShape 5"/>
              <p:cNvSpPr>
                <a:spLocks noChangeArrowheads="1"/>
              </p:cNvSpPr>
              <p:nvPr/>
            </p:nvSpPr>
            <p:spPr bwMode="auto">
              <a:xfrm rot="10800000">
                <a:off x="2098845" y="3645024"/>
                <a:ext cx="457221" cy="381095"/>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60" name="Text Box 7"/>
              <p:cNvSpPr txBox="1">
                <a:spLocks noChangeArrowheads="1"/>
              </p:cNvSpPr>
              <p:nvPr/>
            </p:nvSpPr>
            <p:spPr bwMode="auto">
              <a:xfrm>
                <a:off x="2772100" y="2835336"/>
                <a:ext cx="2248003" cy="51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400">
                    <a:solidFill>
                      <a:prstClr val="black"/>
                    </a:solidFill>
                  </a:rPr>
                  <a:t>Escenarios Caso de </a:t>
                </a:r>
              </a:p>
              <a:p>
                <a:pPr algn="ctr" fontAlgn="base">
                  <a:spcBef>
                    <a:spcPct val="0"/>
                  </a:spcBef>
                  <a:spcAft>
                    <a:spcPct val="0"/>
                  </a:spcAft>
                  <a:buClrTx/>
                  <a:buFontTx/>
                  <a:buNone/>
                </a:pPr>
                <a:r>
                  <a:rPr lang="es-CL" altLang="es-CL" sz="1400">
                    <a:solidFill>
                      <a:prstClr val="black"/>
                    </a:solidFill>
                  </a:rPr>
                  <a:t>Uso</a:t>
                </a:r>
              </a:p>
            </p:txBody>
          </p:sp>
          <p:sp>
            <p:nvSpPr>
              <p:cNvPr id="161" name="Text Box 31"/>
              <p:cNvSpPr txBox="1">
                <a:spLocks noChangeArrowheads="1"/>
              </p:cNvSpPr>
              <p:nvPr/>
            </p:nvSpPr>
            <p:spPr bwMode="auto">
              <a:xfrm>
                <a:off x="4825922" y="2626751"/>
                <a:ext cx="1690766" cy="7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400" dirty="0">
                    <a:solidFill>
                      <a:prstClr val="black"/>
                    </a:solidFill>
                  </a:rPr>
                  <a:t>Especificación Escenarios Caso de Uso (Semántica)</a:t>
                </a:r>
              </a:p>
            </p:txBody>
          </p:sp>
          <p:sp>
            <p:nvSpPr>
              <p:cNvPr id="162" name="Text Box 34"/>
              <p:cNvSpPr txBox="1">
                <a:spLocks noChangeArrowheads="1"/>
              </p:cNvSpPr>
              <p:nvPr/>
            </p:nvSpPr>
            <p:spPr bwMode="auto">
              <a:xfrm>
                <a:off x="539750" y="4426855"/>
                <a:ext cx="1600273" cy="304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400">
                    <a:solidFill>
                      <a:prstClr val="black"/>
                    </a:solidFill>
                  </a:rPr>
                  <a:t>Prototipo Físico</a:t>
                </a:r>
              </a:p>
            </p:txBody>
          </p:sp>
          <p:sp>
            <p:nvSpPr>
              <p:cNvPr id="163" name="AutoShape 35"/>
              <p:cNvSpPr>
                <a:spLocks noChangeArrowheads="1"/>
              </p:cNvSpPr>
              <p:nvPr/>
            </p:nvSpPr>
            <p:spPr bwMode="auto">
              <a:xfrm>
                <a:off x="4500372" y="2014395"/>
                <a:ext cx="457221" cy="381095"/>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64" name="Text Box 37"/>
              <p:cNvSpPr txBox="1">
                <a:spLocks noChangeArrowheads="1"/>
              </p:cNvSpPr>
              <p:nvPr/>
            </p:nvSpPr>
            <p:spPr bwMode="auto">
              <a:xfrm>
                <a:off x="762208" y="2813106"/>
                <a:ext cx="1790782" cy="51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400">
                    <a:solidFill>
                      <a:prstClr val="black"/>
                    </a:solidFill>
                  </a:rPr>
                  <a:t>Diagrama Caso de Uso</a:t>
                </a:r>
              </a:p>
            </p:txBody>
          </p:sp>
          <p:sp>
            <p:nvSpPr>
              <p:cNvPr id="165" name="AutoShape 41"/>
              <p:cNvSpPr>
                <a:spLocks noChangeArrowheads="1"/>
              </p:cNvSpPr>
              <p:nvPr/>
            </p:nvSpPr>
            <p:spPr bwMode="auto">
              <a:xfrm rot="10800000">
                <a:off x="4403207" y="4191400"/>
                <a:ext cx="457221" cy="381095"/>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nvGrpSpPr>
              <p:cNvPr id="166" name="Group 143"/>
              <p:cNvGrpSpPr>
                <a:grpSpLocks/>
              </p:cNvGrpSpPr>
              <p:nvPr/>
            </p:nvGrpSpPr>
            <p:grpSpPr bwMode="auto">
              <a:xfrm>
                <a:off x="5076462" y="1866720"/>
                <a:ext cx="1295459" cy="678032"/>
                <a:chOff x="4512" y="912"/>
                <a:chExt cx="1008" cy="528"/>
              </a:xfrm>
            </p:grpSpPr>
            <p:sp>
              <p:nvSpPr>
                <p:cNvPr id="339" name="Rectangle 141"/>
                <p:cNvSpPr>
                  <a:spLocks noChangeArrowheads="1"/>
                </p:cNvSpPr>
                <p:nvPr/>
              </p:nvSpPr>
              <p:spPr bwMode="auto">
                <a:xfrm>
                  <a:off x="4512" y="912"/>
                  <a:ext cx="1008" cy="528"/>
                </a:xfrm>
                <a:prstGeom prst="rect">
                  <a:avLst/>
                </a:prstGeom>
                <a:solidFill>
                  <a:schemeClr val="accent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nvGrpSpPr>
                <p:cNvPr id="340" name="Group 54"/>
                <p:cNvGrpSpPr>
                  <a:grpSpLocks/>
                </p:cNvGrpSpPr>
                <p:nvPr/>
              </p:nvGrpSpPr>
              <p:grpSpPr bwMode="auto">
                <a:xfrm>
                  <a:off x="4536" y="936"/>
                  <a:ext cx="960" cy="480"/>
                  <a:chOff x="4464" y="1968"/>
                  <a:chExt cx="960" cy="480"/>
                </a:xfrm>
              </p:grpSpPr>
              <p:sp>
                <p:nvSpPr>
                  <p:cNvPr id="341" name="Rectangle 55"/>
                  <p:cNvSpPr>
                    <a:spLocks noChangeArrowheads="1"/>
                  </p:cNvSpPr>
                  <p:nvPr/>
                </p:nvSpPr>
                <p:spPr bwMode="auto">
                  <a:xfrm>
                    <a:off x="446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42" name="Rectangle 56"/>
                  <p:cNvSpPr>
                    <a:spLocks noChangeArrowheads="1"/>
                  </p:cNvSpPr>
                  <p:nvPr/>
                </p:nvSpPr>
                <p:spPr bwMode="auto">
                  <a:xfrm>
                    <a:off x="470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43" name="Rectangle 57"/>
                  <p:cNvSpPr>
                    <a:spLocks noChangeArrowheads="1"/>
                  </p:cNvSpPr>
                  <p:nvPr/>
                </p:nvSpPr>
                <p:spPr bwMode="auto">
                  <a:xfrm>
                    <a:off x="494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44" name="Rectangle 58"/>
                  <p:cNvSpPr>
                    <a:spLocks noChangeArrowheads="1"/>
                  </p:cNvSpPr>
                  <p:nvPr/>
                </p:nvSpPr>
                <p:spPr bwMode="auto">
                  <a:xfrm>
                    <a:off x="518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45" name="Rectangle 59"/>
                  <p:cNvSpPr>
                    <a:spLocks noChangeArrowheads="1"/>
                  </p:cNvSpPr>
                  <p:nvPr/>
                </p:nvSpPr>
                <p:spPr bwMode="auto">
                  <a:xfrm>
                    <a:off x="4464" y="2064"/>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46" name="Rectangle 60"/>
                  <p:cNvSpPr>
                    <a:spLocks noChangeArrowheads="1"/>
                  </p:cNvSpPr>
                  <p:nvPr/>
                </p:nvSpPr>
                <p:spPr bwMode="auto">
                  <a:xfrm>
                    <a:off x="4704" y="2064"/>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47" name="Rectangle 61"/>
                  <p:cNvSpPr>
                    <a:spLocks noChangeArrowheads="1"/>
                  </p:cNvSpPr>
                  <p:nvPr/>
                </p:nvSpPr>
                <p:spPr bwMode="auto">
                  <a:xfrm>
                    <a:off x="4944" y="2064"/>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48" name="Rectangle 62"/>
                  <p:cNvSpPr>
                    <a:spLocks noChangeArrowheads="1"/>
                  </p:cNvSpPr>
                  <p:nvPr/>
                </p:nvSpPr>
                <p:spPr bwMode="auto">
                  <a:xfrm>
                    <a:off x="5184" y="2064"/>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49" name="Rectangle 63"/>
                  <p:cNvSpPr>
                    <a:spLocks noChangeArrowheads="1"/>
                  </p:cNvSpPr>
                  <p:nvPr/>
                </p:nvSpPr>
                <p:spPr bwMode="auto">
                  <a:xfrm>
                    <a:off x="4464" y="2160"/>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50" name="Rectangle 64"/>
                  <p:cNvSpPr>
                    <a:spLocks noChangeArrowheads="1"/>
                  </p:cNvSpPr>
                  <p:nvPr/>
                </p:nvSpPr>
                <p:spPr bwMode="auto">
                  <a:xfrm>
                    <a:off x="4704" y="2160"/>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51" name="Rectangle 65"/>
                  <p:cNvSpPr>
                    <a:spLocks noChangeArrowheads="1"/>
                  </p:cNvSpPr>
                  <p:nvPr/>
                </p:nvSpPr>
                <p:spPr bwMode="auto">
                  <a:xfrm>
                    <a:off x="4944" y="2160"/>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52" name="Rectangle 66"/>
                  <p:cNvSpPr>
                    <a:spLocks noChangeArrowheads="1"/>
                  </p:cNvSpPr>
                  <p:nvPr/>
                </p:nvSpPr>
                <p:spPr bwMode="auto">
                  <a:xfrm>
                    <a:off x="5184" y="2160"/>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53" name="Rectangle 67"/>
                  <p:cNvSpPr>
                    <a:spLocks noChangeArrowheads="1"/>
                  </p:cNvSpPr>
                  <p:nvPr/>
                </p:nvSpPr>
                <p:spPr bwMode="auto">
                  <a:xfrm>
                    <a:off x="4464" y="2256"/>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54" name="Rectangle 68"/>
                  <p:cNvSpPr>
                    <a:spLocks noChangeArrowheads="1"/>
                  </p:cNvSpPr>
                  <p:nvPr/>
                </p:nvSpPr>
                <p:spPr bwMode="auto">
                  <a:xfrm>
                    <a:off x="4704" y="2256"/>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55" name="Rectangle 69"/>
                  <p:cNvSpPr>
                    <a:spLocks noChangeArrowheads="1"/>
                  </p:cNvSpPr>
                  <p:nvPr/>
                </p:nvSpPr>
                <p:spPr bwMode="auto">
                  <a:xfrm>
                    <a:off x="4944" y="2256"/>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56" name="Rectangle 70"/>
                  <p:cNvSpPr>
                    <a:spLocks noChangeArrowheads="1"/>
                  </p:cNvSpPr>
                  <p:nvPr/>
                </p:nvSpPr>
                <p:spPr bwMode="auto">
                  <a:xfrm>
                    <a:off x="5184" y="2256"/>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57" name="Rectangle 71"/>
                  <p:cNvSpPr>
                    <a:spLocks noChangeArrowheads="1"/>
                  </p:cNvSpPr>
                  <p:nvPr/>
                </p:nvSpPr>
                <p:spPr bwMode="auto">
                  <a:xfrm>
                    <a:off x="4464" y="2352"/>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58" name="Rectangle 72"/>
                  <p:cNvSpPr>
                    <a:spLocks noChangeArrowheads="1"/>
                  </p:cNvSpPr>
                  <p:nvPr/>
                </p:nvSpPr>
                <p:spPr bwMode="auto">
                  <a:xfrm>
                    <a:off x="4704" y="2352"/>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59" name="Rectangle 73"/>
                  <p:cNvSpPr>
                    <a:spLocks noChangeArrowheads="1"/>
                  </p:cNvSpPr>
                  <p:nvPr/>
                </p:nvSpPr>
                <p:spPr bwMode="auto">
                  <a:xfrm>
                    <a:off x="4944" y="2352"/>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60" name="Rectangle 74"/>
                  <p:cNvSpPr>
                    <a:spLocks noChangeArrowheads="1"/>
                  </p:cNvSpPr>
                  <p:nvPr/>
                </p:nvSpPr>
                <p:spPr bwMode="auto">
                  <a:xfrm>
                    <a:off x="5184" y="2352"/>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grpSp>
          <p:pic>
            <p:nvPicPr>
              <p:cNvPr id="167" name="Picture 83" descr="prototip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8767" y="3284984"/>
                <a:ext cx="1344675" cy="112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8" name="Group 147"/>
              <p:cNvGrpSpPr>
                <a:grpSpLocks/>
              </p:cNvGrpSpPr>
              <p:nvPr/>
            </p:nvGrpSpPr>
            <p:grpSpPr bwMode="auto">
              <a:xfrm>
                <a:off x="781259" y="1795463"/>
                <a:ext cx="1752680" cy="1057539"/>
                <a:chOff x="480" y="816"/>
                <a:chExt cx="1104" cy="666"/>
              </a:xfrm>
            </p:grpSpPr>
            <p:sp>
              <p:nvSpPr>
                <p:cNvPr id="238" name="AutoShape 86"/>
                <p:cNvSpPr>
                  <a:spLocks noChangeArrowheads="1"/>
                </p:cNvSpPr>
                <p:nvPr/>
              </p:nvSpPr>
              <p:spPr bwMode="auto">
                <a:xfrm>
                  <a:off x="1078" y="816"/>
                  <a:ext cx="506" cy="666"/>
                </a:xfrm>
                <a:prstGeom prst="roundRect">
                  <a:avLst>
                    <a:gd name="adj" fmla="val 7574"/>
                  </a:avLst>
                </a:prstGeom>
                <a:noFill/>
                <a:ln w="9525">
                  <a:solidFill>
                    <a:srgbClr val="929DB7"/>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39" name="Text Box 87"/>
                <p:cNvSpPr txBox="1">
                  <a:spLocks noChangeArrowheads="1"/>
                </p:cNvSpPr>
                <p:nvPr/>
              </p:nvSpPr>
              <p:spPr bwMode="auto">
                <a:xfrm>
                  <a:off x="504" y="1194"/>
                  <a:ext cx="270"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ES" altLang="es-CL" sz="800">
                      <a:solidFill>
                        <a:prstClr val="black"/>
                      </a:solidFill>
                    </a:rPr>
                    <a:t>Actor</a:t>
                  </a:r>
                  <a:endParaRPr lang="es-ES" altLang="es-CL" sz="1200">
                    <a:solidFill>
                      <a:prstClr val="black"/>
                    </a:solidFill>
                  </a:endParaRPr>
                </a:p>
              </p:txBody>
            </p:sp>
            <p:sp>
              <p:nvSpPr>
                <p:cNvPr id="331" name="AutoShape 88"/>
                <p:cNvSpPr>
                  <a:spLocks noChangeArrowheads="1"/>
                </p:cNvSpPr>
                <p:nvPr/>
              </p:nvSpPr>
              <p:spPr bwMode="auto">
                <a:xfrm>
                  <a:off x="1146" y="88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32" name="Text Box 89"/>
                <p:cNvSpPr txBox="1">
                  <a:spLocks noChangeArrowheads="1"/>
                </p:cNvSpPr>
                <p:nvPr/>
              </p:nvSpPr>
              <p:spPr bwMode="auto">
                <a:xfrm>
                  <a:off x="1161" y="88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ES" altLang="es-CL" sz="800">
                      <a:solidFill>
                        <a:prstClr val="black"/>
                      </a:solidFill>
                    </a:rPr>
                    <a:t>Caso de</a:t>
                  </a:r>
                </a:p>
                <a:p>
                  <a:pPr algn="ctr" fontAlgn="base">
                    <a:spcBef>
                      <a:spcPct val="0"/>
                    </a:spcBef>
                    <a:spcAft>
                      <a:spcPct val="0"/>
                    </a:spcAft>
                    <a:buClrTx/>
                    <a:buFontTx/>
                    <a:buNone/>
                  </a:pPr>
                  <a:r>
                    <a:rPr lang="es-ES" altLang="es-CL" sz="800">
                      <a:solidFill>
                        <a:prstClr val="black"/>
                      </a:solidFill>
                    </a:rPr>
                    <a:t>Uso 1</a:t>
                  </a:r>
                  <a:endParaRPr lang="es-ES" altLang="es-CL" sz="1200">
                    <a:solidFill>
                      <a:prstClr val="black"/>
                    </a:solidFill>
                  </a:endParaRPr>
                </a:p>
              </p:txBody>
            </p:sp>
            <p:sp>
              <p:nvSpPr>
                <p:cNvPr id="333" name="AutoShape 90"/>
                <p:cNvSpPr>
                  <a:spLocks noChangeArrowheads="1"/>
                </p:cNvSpPr>
                <p:nvPr/>
              </p:nvSpPr>
              <p:spPr bwMode="auto">
                <a:xfrm>
                  <a:off x="1146" y="1193"/>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34" name="Text Box 91"/>
                <p:cNvSpPr txBox="1">
                  <a:spLocks noChangeArrowheads="1"/>
                </p:cNvSpPr>
                <p:nvPr/>
              </p:nvSpPr>
              <p:spPr bwMode="auto">
                <a:xfrm>
                  <a:off x="1161" y="1201"/>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ES" altLang="es-CL" sz="800">
                      <a:solidFill>
                        <a:prstClr val="black"/>
                      </a:solidFill>
                    </a:rPr>
                    <a:t>Caso de</a:t>
                  </a:r>
                </a:p>
                <a:p>
                  <a:pPr algn="ctr" fontAlgn="base">
                    <a:spcBef>
                      <a:spcPct val="0"/>
                    </a:spcBef>
                    <a:spcAft>
                      <a:spcPct val="0"/>
                    </a:spcAft>
                    <a:buClrTx/>
                    <a:buFontTx/>
                    <a:buNone/>
                  </a:pPr>
                  <a:r>
                    <a:rPr lang="es-ES" altLang="es-CL" sz="800">
                      <a:solidFill>
                        <a:prstClr val="black"/>
                      </a:solidFill>
                    </a:rPr>
                    <a:t>Uso 2</a:t>
                  </a:r>
                  <a:endParaRPr lang="es-ES" altLang="es-CL" sz="1200">
                    <a:solidFill>
                      <a:prstClr val="black"/>
                    </a:solidFill>
                  </a:endParaRPr>
                </a:p>
              </p:txBody>
            </p:sp>
            <p:cxnSp>
              <p:nvCxnSpPr>
                <p:cNvPr id="335" name="AutoShape 92"/>
                <p:cNvCxnSpPr>
                  <a:cxnSpLocks noChangeShapeType="1"/>
                  <a:stCxn id="337" idx="3"/>
                  <a:endCxn id="331" idx="1"/>
                </p:cNvCxnSpPr>
                <p:nvPr/>
              </p:nvCxnSpPr>
              <p:spPr bwMode="auto">
                <a:xfrm flipV="1">
                  <a:off x="701" y="986"/>
                  <a:ext cx="445" cy="134"/>
                </a:xfrm>
                <a:prstGeom prst="bentConnector3">
                  <a:avLst>
                    <a:gd name="adj1" fmla="val 49889"/>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 name="AutoShape 93"/>
                <p:cNvCxnSpPr>
                  <a:cxnSpLocks noChangeShapeType="1"/>
                  <a:stCxn id="337" idx="3"/>
                  <a:endCxn id="333" idx="1"/>
                </p:cNvCxnSpPr>
                <p:nvPr/>
              </p:nvCxnSpPr>
              <p:spPr bwMode="auto">
                <a:xfrm>
                  <a:off x="701" y="1120"/>
                  <a:ext cx="445" cy="179"/>
                </a:xfrm>
                <a:prstGeom prst="bentConnector3">
                  <a:avLst>
                    <a:gd name="adj1" fmla="val 49889"/>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7" name="Rectangle 94"/>
                <p:cNvSpPr>
                  <a:spLocks noChangeArrowheads="1"/>
                </p:cNvSpPr>
                <p:nvPr/>
              </p:nvSpPr>
              <p:spPr bwMode="auto">
                <a:xfrm>
                  <a:off x="640" y="1074"/>
                  <a:ext cx="61" cy="9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pic>
              <p:nvPicPr>
                <p:cNvPr id="338" name="Picture 95" descr="kuse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 y="862"/>
                  <a:ext cx="34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9" name="Group 115"/>
              <p:cNvGrpSpPr>
                <a:grpSpLocks/>
              </p:cNvGrpSpPr>
              <p:nvPr/>
            </p:nvGrpSpPr>
            <p:grpSpPr bwMode="auto">
              <a:xfrm>
                <a:off x="4916415" y="3962456"/>
                <a:ext cx="1600273" cy="914628"/>
                <a:chOff x="3168" y="1872"/>
                <a:chExt cx="1008" cy="576"/>
              </a:xfrm>
            </p:grpSpPr>
            <p:sp>
              <p:nvSpPr>
                <p:cNvPr id="228" name="Text Box 116"/>
                <p:cNvSpPr txBox="1">
                  <a:spLocks noChangeArrowheads="1"/>
                </p:cNvSpPr>
                <p:nvPr/>
              </p:nvSpPr>
              <p:spPr bwMode="auto">
                <a:xfrm>
                  <a:off x="3192" y="2227"/>
                  <a:ext cx="96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200">
                      <a:solidFill>
                        <a:prstClr val="black"/>
                      </a:solidFill>
                    </a:rPr>
                    <a:t>Diagrama Actividad</a:t>
                  </a:r>
                </a:p>
              </p:txBody>
            </p:sp>
            <p:grpSp>
              <p:nvGrpSpPr>
                <p:cNvPr id="229" name="Group 117"/>
                <p:cNvGrpSpPr>
                  <a:grpSpLocks/>
                </p:cNvGrpSpPr>
                <p:nvPr/>
              </p:nvGrpSpPr>
              <p:grpSpPr bwMode="auto">
                <a:xfrm>
                  <a:off x="3216" y="2077"/>
                  <a:ext cx="912" cy="144"/>
                  <a:chOff x="3936" y="2976"/>
                  <a:chExt cx="912" cy="144"/>
                </a:xfrm>
              </p:grpSpPr>
              <p:sp>
                <p:nvSpPr>
                  <p:cNvPr id="231" name="AutoShape 118"/>
                  <p:cNvSpPr>
                    <a:spLocks noChangeArrowheads="1"/>
                  </p:cNvSpPr>
                  <p:nvPr/>
                </p:nvSpPr>
                <p:spPr bwMode="auto">
                  <a:xfrm>
                    <a:off x="4176" y="2976"/>
                    <a:ext cx="192" cy="144"/>
                  </a:xfrm>
                  <a:prstGeom prst="diamond">
                    <a:avLst/>
                  </a:prstGeom>
                  <a:solidFill>
                    <a:srgbClr val="FFB74C"/>
                  </a:solidFill>
                  <a:ln w="9525">
                    <a:solidFill>
                      <a:srgbClr val="FF66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32" name="AutoShape 119"/>
                  <p:cNvSpPr>
                    <a:spLocks noChangeArrowheads="1"/>
                  </p:cNvSpPr>
                  <p:nvPr/>
                </p:nvSpPr>
                <p:spPr bwMode="auto">
                  <a:xfrm>
                    <a:off x="4416" y="2976"/>
                    <a:ext cx="192" cy="144"/>
                  </a:xfrm>
                  <a:prstGeom prst="diamond">
                    <a:avLst/>
                  </a:prstGeom>
                  <a:solidFill>
                    <a:srgbClr val="FFB74C"/>
                  </a:solidFill>
                  <a:ln w="9525">
                    <a:solidFill>
                      <a:srgbClr val="FF66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33" name="Oval 120"/>
                  <p:cNvSpPr>
                    <a:spLocks noChangeArrowheads="1"/>
                  </p:cNvSpPr>
                  <p:nvPr/>
                </p:nvSpPr>
                <p:spPr bwMode="auto">
                  <a:xfrm>
                    <a:off x="3936" y="2976"/>
                    <a:ext cx="144" cy="144"/>
                  </a:xfrm>
                  <a:prstGeom prst="ellipse">
                    <a:avLst/>
                  </a:prstGeom>
                  <a:solidFill>
                    <a:schemeClr val="bg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34" name="Oval 121"/>
                  <p:cNvSpPr>
                    <a:spLocks noChangeArrowheads="1"/>
                  </p:cNvSpPr>
                  <p:nvPr/>
                </p:nvSpPr>
                <p:spPr bwMode="auto">
                  <a:xfrm>
                    <a:off x="3960" y="3000"/>
                    <a:ext cx="96" cy="96"/>
                  </a:xfrm>
                  <a:prstGeom prst="ellipse">
                    <a:avLst/>
                  </a:prstGeom>
                  <a:solidFill>
                    <a:schemeClr val="accent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35" name="Oval 122"/>
                  <p:cNvSpPr>
                    <a:spLocks noChangeArrowheads="1"/>
                  </p:cNvSpPr>
                  <p:nvPr/>
                </p:nvSpPr>
                <p:spPr bwMode="auto">
                  <a:xfrm>
                    <a:off x="4704" y="2976"/>
                    <a:ext cx="144" cy="144"/>
                  </a:xfrm>
                  <a:prstGeom prst="ellipse">
                    <a:avLst/>
                  </a:prstGeom>
                  <a:solidFill>
                    <a:schemeClr val="accent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cxnSp>
                <p:nvCxnSpPr>
                  <p:cNvPr id="236" name="AutoShape 123"/>
                  <p:cNvCxnSpPr>
                    <a:cxnSpLocks noChangeShapeType="1"/>
                    <a:stCxn id="231" idx="1"/>
                    <a:endCxn id="234" idx="6"/>
                  </p:cNvCxnSpPr>
                  <p:nvPr/>
                </p:nvCxnSpPr>
                <p:spPr bwMode="auto">
                  <a:xfrm flipH="1">
                    <a:off x="4056" y="3048"/>
                    <a:ext cx="120" cy="0"/>
                  </a:xfrm>
                  <a:prstGeom prst="straightConnector1">
                    <a:avLst/>
                  </a:prstGeom>
                  <a:noFill/>
                  <a:ln w="9525">
                    <a:solidFill>
                      <a:srgbClr val="FF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 name="AutoShape 124"/>
                  <p:cNvCxnSpPr>
                    <a:cxnSpLocks noChangeShapeType="1"/>
                    <a:stCxn id="235" idx="2"/>
                    <a:endCxn id="232" idx="3"/>
                  </p:cNvCxnSpPr>
                  <p:nvPr/>
                </p:nvCxnSpPr>
                <p:spPr bwMode="auto">
                  <a:xfrm flipH="1">
                    <a:off x="4608" y="3048"/>
                    <a:ext cx="96" cy="0"/>
                  </a:xfrm>
                  <a:prstGeom prst="straightConnector1">
                    <a:avLst/>
                  </a:prstGeom>
                  <a:noFill/>
                  <a:ln w="9525">
                    <a:solidFill>
                      <a:srgbClr val="FF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30" name="AutoShape 125"/>
                <p:cNvSpPr>
                  <a:spLocks noChangeArrowheads="1"/>
                </p:cNvSpPr>
                <p:nvPr/>
              </p:nvSpPr>
              <p:spPr bwMode="auto">
                <a:xfrm>
                  <a:off x="3168" y="1872"/>
                  <a:ext cx="1008" cy="576"/>
                </a:xfrm>
                <a:prstGeom prst="roundRect">
                  <a:avLst>
                    <a:gd name="adj" fmla="val 16667"/>
                  </a:avLst>
                </a:prstGeom>
                <a:noFill/>
                <a:ln w="9525">
                  <a:solidFill>
                    <a:srgbClr val="929DB7"/>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sp>
            <p:nvSpPr>
              <p:cNvPr id="170" name="Rectangle 126"/>
              <p:cNvSpPr>
                <a:spLocks noChangeArrowheads="1"/>
              </p:cNvSpPr>
              <p:nvPr/>
            </p:nvSpPr>
            <p:spPr bwMode="auto">
              <a:xfrm>
                <a:off x="5300929" y="4924324"/>
                <a:ext cx="855702" cy="304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1400">
                    <a:solidFill>
                      <a:srgbClr val="4F81BD"/>
                    </a:solidFill>
                  </a:rPr>
                  <a:t>opcional</a:t>
                </a:r>
                <a:endParaRPr lang="en-US" altLang="es-CL" sz="1400">
                  <a:solidFill>
                    <a:srgbClr val="4F81BD"/>
                  </a:solidFill>
                </a:endParaRPr>
              </a:p>
            </p:txBody>
          </p:sp>
          <p:grpSp>
            <p:nvGrpSpPr>
              <p:cNvPr id="171" name="Group 139"/>
              <p:cNvGrpSpPr>
                <a:grpSpLocks/>
              </p:cNvGrpSpPr>
              <p:nvPr/>
            </p:nvGrpSpPr>
            <p:grpSpPr bwMode="auto">
              <a:xfrm>
                <a:off x="2603669" y="3429210"/>
                <a:ext cx="1752680" cy="1448161"/>
                <a:chOff x="2400" y="2592"/>
                <a:chExt cx="1104" cy="912"/>
              </a:xfrm>
            </p:grpSpPr>
            <p:sp>
              <p:nvSpPr>
                <p:cNvPr id="210" name="Text Box 39"/>
                <p:cNvSpPr txBox="1">
                  <a:spLocks noChangeArrowheads="1"/>
                </p:cNvSpPr>
                <p:nvPr/>
              </p:nvSpPr>
              <p:spPr bwMode="auto">
                <a:xfrm>
                  <a:off x="2472" y="3312"/>
                  <a:ext cx="96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200">
                      <a:solidFill>
                        <a:prstClr val="black"/>
                      </a:solidFill>
                    </a:rPr>
                    <a:t>Prototipo Lógico</a:t>
                  </a:r>
                  <a:endParaRPr lang="es-CL" altLang="es-CL" sz="1600">
                    <a:solidFill>
                      <a:prstClr val="black"/>
                    </a:solidFill>
                  </a:endParaRPr>
                </a:p>
              </p:txBody>
            </p:sp>
            <p:grpSp>
              <p:nvGrpSpPr>
                <p:cNvPr id="211" name="Group 114"/>
                <p:cNvGrpSpPr>
                  <a:grpSpLocks/>
                </p:cNvGrpSpPr>
                <p:nvPr/>
              </p:nvGrpSpPr>
              <p:grpSpPr bwMode="auto">
                <a:xfrm>
                  <a:off x="2568" y="2688"/>
                  <a:ext cx="768" cy="576"/>
                  <a:chOff x="2832" y="2016"/>
                  <a:chExt cx="768" cy="576"/>
                </a:xfrm>
              </p:grpSpPr>
              <p:sp>
                <p:nvSpPr>
                  <p:cNvPr id="213" name="Rectangle 96"/>
                  <p:cNvSpPr>
                    <a:spLocks noChangeArrowheads="1"/>
                  </p:cNvSpPr>
                  <p:nvPr/>
                </p:nvSpPr>
                <p:spPr bwMode="auto">
                  <a:xfrm>
                    <a:off x="2832" y="2016"/>
                    <a:ext cx="192" cy="96"/>
                  </a:xfrm>
                  <a:prstGeom prst="rect">
                    <a:avLst/>
                  </a:prstGeom>
                  <a:solidFill>
                    <a:srgbClr val="929DB7"/>
                  </a:solidFill>
                  <a:ln w="9525">
                    <a:solidFill>
                      <a:srgbClr val="929DB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14" name="Rectangle 97"/>
                  <p:cNvSpPr>
                    <a:spLocks noChangeArrowheads="1"/>
                  </p:cNvSpPr>
                  <p:nvPr/>
                </p:nvSpPr>
                <p:spPr bwMode="auto">
                  <a:xfrm>
                    <a:off x="2832" y="2208"/>
                    <a:ext cx="192" cy="96"/>
                  </a:xfrm>
                  <a:prstGeom prst="rect">
                    <a:avLst/>
                  </a:prstGeom>
                  <a:solidFill>
                    <a:srgbClr val="929DB7"/>
                  </a:solidFill>
                  <a:ln w="9525">
                    <a:solidFill>
                      <a:srgbClr val="929DB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15" name="Rectangle 98"/>
                  <p:cNvSpPr>
                    <a:spLocks noChangeArrowheads="1"/>
                  </p:cNvSpPr>
                  <p:nvPr/>
                </p:nvSpPr>
                <p:spPr bwMode="auto">
                  <a:xfrm>
                    <a:off x="3120" y="2208"/>
                    <a:ext cx="192" cy="96"/>
                  </a:xfrm>
                  <a:prstGeom prst="rect">
                    <a:avLst/>
                  </a:prstGeom>
                  <a:solidFill>
                    <a:srgbClr val="929DB7"/>
                  </a:solidFill>
                  <a:ln w="9525">
                    <a:solidFill>
                      <a:srgbClr val="929DB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16" name="Rectangle 99"/>
                  <p:cNvSpPr>
                    <a:spLocks noChangeArrowheads="1"/>
                  </p:cNvSpPr>
                  <p:nvPr/>
                </p:nvSpPr>
                <p:spPr bwMode="auto">
                  <a:xfrm>
                    <a:off x="3408" y="2208"/>
                    <a:ext cx="192" cy="96"/>
                  </a:xfrm>
                  <a:prstGeom prst="rect">
                    <a:avLst/>
                  </a:prstGeom>
                  <a:solidFill>
                    <a:srgbClr val="929DB7"/>
                  </a:solidFill>
                  <a:ln w="9525">
                    <a:solidFill>
                      <a:srgbClr val="929DB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17" name="Rectangle 100"/>
                  <p:cNvSpPr>
                    <a:spLocks noChangeArrowheads="1"/>
                  </p:cNvSpPr>
                  <p:nvPr/>
                </p:nvSpPr>
                <p:spPr bwMode="auto">
                  <a:xfrm>
                    <a:off x="3120" y="2352"/>
                    <a:ext cx="192" cy="96"/>
                  </a:xfrm>
                  <a:prstGeom prst="rect">
                    <a:avLst/>
                  </a:prstGeom>
                  <a:solidFill>
                    <a:srgbClr val="929DB7"/>
                  </a:solidFill>
                  <a:ln w="9525">
                    <a:solidFill>
                      <a:srgbClr val="929DB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18" name="Rectangle 101"/>
                  <p:cNvSpPr>
                    <a:spLocks noChangeArrowheads="1"/>
                  </p:cNvSpPr>
                  <p:nvPr/>
                </p:nvSpPr>
                <p:spPr bwMode="auto">
                  <a:xfrm>
                    <a:off x="3120" y="2496"/>
                    <a:ext cx="192" cy="96"/>
                  </a:xfrm>
                  <a:prstGeom prst="rect">
                    <a:avLst/>
                  </a:prstGeom>
                  <a:solidFill>
                    <a:srgbClr val="929DB7"/>
                  </a:solidFill>
                  <a:ln w="9525">
                    <a:solidFill>
                      <a:srgbClr val="929DB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19" name="Rectangle 102"/>
                  <p:cNvSpPr>
                    <a:spLocks noChangeArrowheads="1"/>
                  </p:cNvSpPr>
                  <p:nvPr/>
                </p:nvSpPr>
                <p:spPr bwMode="auto">
                  <a:xfrm>
                    <a:off x="3408" y="2352"/>
                    <a:ext cx="192" cy="96"/>
                  </a:xfrm>
                  <a:prstGeom prst="rect">
                    <a:avLst/>
                  </a:prstGeom>
                  <a:solidFill>
                    <a:srgbClr val="929DB7"/>
                  </a:solidFill>
                  <a:ln w="9525">
                    <a:solidFill>
                      <a:srgbClr val="929DB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cxnSp>
                <p:nvCxnSpPr>
                  <p:cNvPr id="220" name="AutoShape 104"/>
                  <p:cNvCxnSpPr>
                    <a:cxnSpLocks noChangeShapeType="1"/>
                    <a:stCxn id="213" idx="2"/>
                    <a:endCxn id="214" idx="0"/>
                  </p:cNvCxnSpPr>
                  <p:nvPr/>
                </p:nvCxnSpPr>
                <p:spPr bwMode="auto">
                  <a:xfrm>
                    <a:off x="2928" y="2112"/>
                    <a:ext cx="0" cy="96"/>
                  </a:xfrm>
                  <a:prstGeom prst="straightConnector1">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Line 105"/>
                  <p:cNvSpPr>
                    <a:spLocks noChangeShapeType="1"/>
                  </p:cNvSpPr>
                  <p:nvPr/>
                </p:nvSpPr>
                <p:spPr bwMode="auto">
                  <a:xfrm>
                    <a:off x="2928" y="2112"/>
                    <a:ext cx="336" cy="96"/>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22" name="Line 106"/>
                  <p:cNvSpPr>
                    <a:spLocks noChangeShapeType="1"/>
                  </p:cNvSpPr>
                  <p:nvPr/>
                </p:nvSpPr>
                <p:spPr bwMode="auto">
                  <a:xfrm>
                    <a:off x="2928" y="2112"/>
                    <a:ext cx="624" cy="96"/>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23" name="Line 107"/>
                  <p:cNvSpPr>
                    <a:spLocks noChangeShapeType="1"/>
                  </p:cNvSpPr>
                  <p:nvPr/>
                </p:nvSpPr>
                <p:spPr bwMode="auto">
                  <a:xfrm>
                    <a:off x="2928" y="2112"/>
                    <a:ext cx="288" cy="240"/>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24" name="Line 108"/>
                  <p:cNvSpPr>
                    <a:spLocks noChangeShapeType="1"/>
                  </p:cNvSpPr>
                  <p:nvPr/>
                </p:nvSpPr>
                <p:spPr bwMode="auto">
                  <a:xfrm>
                    <a:off x="2928" y="2112"/>
                    <a:ext cx="624" cy="240"/>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25" name="Line 109"/>
                  <p:cNvSpPr>
                    <a:spLocks noChangeShapeType="1"/>
                  </p:cNvSpPr>
                  <p:nvPr/>
                </p:nvSpPr>
                <p:spPr bwMode="auto">
                  <a:xfrm>
                    <a:off x="2928" y="2112"/>
                    <a:ext cx="288" cy="384"/>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26" name="Rectangle 112"/>
                  <p:cNvSpPr>
                    <a:spLocks noChangeArrowheads="1"/>
                  </p:cNvSpPr>
                  <p:nvPr/>
                </p:nvSpPr>
                <p:spPr bwMode="auto">
                  <a:xfrm>
                    <a:off x="2832" y="2400"/>
                    <a:ext cx="192" cy="96"/>
                  </a:xfrm>
                  <a:prstGeom prst="rect">
                    <a:avLst/>
                  </a:prstGeom>
                  <a:solidFill>
                    <a:srgbClr val="929DB7"/>
                  </a:solidFill>
                  <a:ln w="9525">
                    <a:solidFill>
                      <a:srgbClr val="929DB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cxnSp>
                <p:nvCxnSpPr>
                  <p:cNvPr id="227" name="AutoShape 113"/>
                  <p:cNvCxnSpPr>
                    <a:cxnSpLocks noChangeShapeType="1"/>
                  </p:cNvCxnSpPr>
                  <p:nvPr/>
                </p:nvCxnSpPr>
                <p:spPr bwMode="auto">
                  <a:xfrm>
                    <a:off x="2928" y="2304"/>
                    <a:ext cx="0" cy="96"/>
                  </a:xfrm>
                  <a:prstGeom prst="straightConnector1">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2" name="AutoShape 138"/>
                <p:cNvSpPr>
                  <a:spLocks noChangeArrowheads="1"/>
                </p:cNvSpPr>
                <p:nvPr/>
              </p:nvSpPr>
              <p:spPr bwMode="auto">
                <a:xfrm>
                  <a:off x="2400" y="2592"/>
                  <a:ext cx="1104" cy="912"/>
                </a:xfrm>
                <a:prstGeom prst="roundRect">
                  <a:avLst>
                    <a:gd name="adj" fmla="val 13926"/>
                  </a:avLst>
                </a:prstGeom>
                <a:noFill/>
                <a:ln w="9525">
                  <a:solidFill>
                    <a:srgbClr val="929DB7"/>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sp>
            <p:nvSpPr>
              <p:cNvPr id="172" name="Rectangle 140"/>
              <p:cNvSpPr>
                <a:spLocks noChangeArrowheads="1"/>
              </p:cNvSpPr>
              <p:nvPr/>
            </p:nvSpPr>
            <p:spPr bwMode="auto">
              <a:xfrm>
                <a:off x="2988134" y="4924983"/>
                <a:ext cx="855702" cy="304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1400">
                    <a:solidFill>
                      <a:srgbClr val="4F81BD"/>
                    </a:solidFill>
                  </a:rPr>
                  <a:t>opcional</a:t>
                </a:r>
                <a:endParaRPr lang="en-US" altLang="es-CL" sz="1400">
                  <a:solidFill>
                    <a:srgbClr val="4F81BD"/>
                  </a:solidFill>
                </a:endParaRPr>
              </a:p>
            </p:txBody>
          </p:sp>
          <p:grpSp>
            <p:nvGrpSpPr>
              <p:cNvPr id="173" name="Group 166"/>
              <p:cNvGrpSpPr>
                <a:grpSpLocks/>
              </p:cNvGrpSpPr>
              <p:nvPr/>
            </p:nvGrpSpPr>
            <p:grpSpPr bwMode="auto">
              <a:xfrm>
                <a:off x="3060146" y="1923512"/>
                <a:ext cx="1371663" cy="857464"/>
                <a:chOff x="1872" y="1812"/>
                <a:chExt cx="864" cy="540"/>
              </a:xfrm>
            </p:grpSpPr>
            <p:grpSp>
              <p:nvGrpSpPr>
                <p:cNvPr id="199" name="Group 146"/>
                <p:cNvGrpSpPr>
                  <a:grpSpLocks/>
                </p:cNvGrpSpPr>
                <p:nvPr/>
              </p:nvGrpSpPr>
              <p:grpSpPr bwMode="auto">
                <a:xfrm>
                  <a:off x="2112" y="1812"/>
                  <a:ext cx="364" cy="220"/>
                  <a:chOff x="2241" y="880"/>
                  <a:chExt cx="364" cy="220"/>
                </a:xfrm>
              </p:grpSpPr>
              <p:sp>
                <p:nvSpPr>
                  <p:cNvPr id="208" name="AutoShape 144"/>
                  <p:cNvSpPr>
                    <a:spLocks noChangeArrowheads="1"/>
                  </p:cNvSpPr>
                  <p:nvPr/>
                </p:nvSpPr>
                <p:spPr bwMode="auto">
                  <a:xfrm>
                    <a:off x="2241" y="88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09" name="Text Box 145"/>
                  <p:cNvSpPr txBox="1">
                    <a:spLocks noChangeArrowheads="1"/>
                  </p:cNvSpPr>
                  <p:nvPr/>
                </p:nvSpPr>
                <p:spPr bwMode="auto">
                  <a:xfrm>
                    <a:off x="2256" y="88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ES" altLang="es-CL" sz="800">
                        <a:solidFill>
                          <a:prstClr val="black"/>
                        </a:solidFill>
                      </a:rPr>
                      <a:t>Caso de</a:t>
                    </a:r>
                  </a:p>
                  <a:p>
                    <a:pPr algn="ctr" fontAlgn="base">
                      <a:spcBef>
                        <a:spcPct val="0"/>
                      </a:spcBef>
                      <a:spcAft>
                        <a:spcPct val="0"/>
                      </a:spcAft>
                      <a:buClrTx/>
                      <a:buFontTx/>
                      <a:buNone/>
                    </a:pPr>
                    <a:r>
                      <a:rPr lang="es-ES" altLang="es-CL" sz="800">
                        <a:solidFill>
                          <a:prstClr val="black"/>
                        </a:solidFill>
                      </a:rPr>
                      <a:t>Uso 1</a:t>
                    </a:r>
                    <a:endParaRPr lang="es-ES" altLang="es-CL" sz="1200">
                      <a:solidFill>
                        <a:prstClr val="black"/>
                      </a:solidFill>
                    </a:endParaRPr>
                  </a:p>
                </p:txBody>
              </p:sp>
            </p:grpSp>
            <p:sp>
              <p:nvSpPr>
                <p:cNvPr id="200" name="Rectangle 152" descr="Light horizontal"/>
                <p:cNvSpPr>
                  <a:spLocks noChangeArrowheads="1"/>
                </p:cNvSpPr>
                <p:nvPr/>
              </p:nvSpPr>
              <p:spPr bwMode="auto">
                <a:xfrm>
                  <a:off x="1872" y="2208"/>
                  <a:ext cx="144" cy="144"/>
                </a:xfrm>
                <a:prstGeom prst="rect">
                  <a:avLst/>
                </a:prstGeom>
                <a:pattFill prst="ltHorz">
                  <a:fgClr>
                    <a:schemeClr val="accent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01" name="Rectangle 154" descr="Light horizontal"/>
                <p:cNvSpPr>
                  <a:spLocks noChangeArrowheads="1"/>
                </p:cNvSpPr>
                <p:nvPr/>
              </p:nvSpPr>
              <p:spPr bwMode="auto">
                <a:xfrm>
                  <a:off x="2112" y="2208"/>
                  <a:ext cx="144" cy="144"/>
                </a:xfrm>
                <a:prstGeom prst="rect">
                  <a:avLst/>
                </a:prstGeom>
                <a:pattFill prst="ltHorz">
                  <a:fgClr>
                    <a:schemeClr val="accent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02" name="Rectangle 155" descr="Light horizontal"/>
                <p:cNvSpPr>
                  <a:spLocks noChangeArrowheads="1"/>
                </p:cNvSpPr>
                <p:nvPr/>
              </p:nvSpPr>
              <p:spPr bwMode="auto">
                <a:xfrm>
                  <a:off x="2352" y="2208"/>
                  <a:ext cx="144" cy="144"/>
                </a:xfrm>
                <a:prstGeom prst="rect">
                  <a:avLst/>
                </a:prstGeom>
                <a:pattFill prst="ltHorz">
                  <a:fgClr>
                    <a:schemeClr val="accent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03" name="Rectangle 156" descr="Light horizontal"/>
                <p:cNvSpPr>
                  <a:spLocks noChangeArrowheads="1"/>
                </p:cNvSpPr>
                <p:nvPr/>
              </p:nvSpPr>
              <p:spPr bwMode="auto">
                <a:xfrm>
                  <a:off x="2592" y="2208"/>
                  <a:ext cx="144" cy="144"/>
                </a:xfrm>
                <a:prstGeom prst="rect">
                  <a:avLst/>
                </a:prstGeom>
                <a:pattFill prst="ltHorz">
                  <a:fgClr>
                    <a:schemeClr val="accent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cxnSp>
              <p:nvCxnSpPr>
                <p:cNvPr id="204" name="AutoShape 157"/>
                <p:cNvCxnSpPr>
                  <a:cxnSpLocks noChangeShapeType="1"/>
                  <a:stCxn id="200" idx="0"/>
                  <a:endCxn id="203" idx="0"/>
                </p:cNvCxnSpPr>
                <p:nvPr/>
              </p:nvCxnSpPr>
              <p:spPr bwMode="auto">
                <a:xfrm rot="5400000" flipV="1">
                  <a:off x="2303" y="1849"/>
                  <a:ext cx="1" cy="720"/>
                </a:xfrm>
                <a:prstGeom prst="bentConnector3">
                  <a:avLst>
                    <a:gd name="adj1" fmla="val -9400005"/>
                  </a:avLst>
                </a:prstGeom>
                <a:noFill/>
                <a:ln w="9525">
                  <a:solidFill>
                    <a:schemeClr val="accent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 name="Line 159"/>
                <p:cNvSpPr>
                  <a:spLocks noChangeShapeType="1"/>
                </p:cNvSpPr>
                <p:nvPr/>
              </p:nvSpPr>
              <p:spPr bwMode="auto">
                <a:xfrm>
                  <a:off x="2304" y="2016"/>
                  <a:ext cx="0" cy="96"/>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06" name="Line 161"/>
                <p:cNvSpPr>
                  <a:spLocks noChangeShapeType="1"/>
                </p:cNvSpPr>
                <p:nvPr/>
              </p:nvSpPr>
              <p:spPr bwMode="auto">
                <a:xfrm>
                  <a:off x="2184" y="2112"/>
                  <a:ext cx="0" cy="96"/>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07" name="Line 165"/>
                <p:cNvSpPr>
                  <a:spLocks noChangeShapeType="1"/>
                </p:cNvSpPr>
                <p:nvPr/>
              </p:nvSpPr>
              <p:spPr bwMode="auto">
                <a:xfrm>
                  <a:off x="2424" y="2112"/>
                  <a:ext cx="0" cy="96"/>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grpSp>
          <p:sp>
            <p:nvSpPr>
              <p:cNvPr id="174" name="AutoShape 168"/>
              <p:cNvSpPr>
                <a:spLocks noChangeArrowheads="1"/>
              </p:cNvSpPr>
              <p:nvPr/>
            </p:nvSpPr>
            <p:spPr bwMode="auto">
              <a:xfrm rot="16200000" flipH="1" flipV="1">
                <a:off x="680322" y="4805037"/>
                <a:ext cx="533533" cy="458809"/>
              </a:xfrm>
              <a:custGeom>
                <a:avLst/>
                <a:gdLst>
                  <a:gd name="T0" fmla="*/ 3614378 w 21600"/>
                  <a:gd name="T1" fmla="*/ 0 h 21600"/>
                  <a:gd name="T2" fmla="*/ 2168493 w 21600"/>
                  <a:gd name="T3" fmla="*/ 919891 h 21600"/>
                  <a:gd name="T4" fmla="*/ 0 w 21600"/>
                  <a:gd name="T5" fmla="*/ 2309424 h 21600"/>
                  <a:gd name="T6" fmla="*/ 2168493 w 21600"/>
                  <a:gd name="T7" fmla="*/ 2769125 h 21600"/>
                  <a:gd name="T8" fmla="*/ 4337011 w 21600"/>
                  <a:gd name="T9" fmla="*/ 1925933 h 21600"/>
                  <a:gd name="T10" fmla="*/ 5059645 w 21600"/>
                  <a:gd name="T11" fmla="*/ 919891 h 21600"/>
                  <a:gd name="T12" fmla="*/ 17694720 60000 65536"/>
                  <a:gd name="T13" fmla="*/ 11796480 60000 65536"/>
                  <a:gd name="T14" fmla="*/ 11796480 60000 65536"/>
                  <a:gd name="T15" fmla="*/ 5898240 60000 65536"/>
                  <a:gd name="T16" fmla="*/ 0 60000 65536"/>
                  <a:gd name="T17" fmla="*/ 0 60000 65536"/>
                  <a:gd name="T18" fmla="*/ 0 w 21600"/>
                  <a:gd name="T19" fmla="*/ 14425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175" name="Text Box 31"/>
              <p:cNvSpPr txBox="1">
                <a:spLocks noChangeArrowheads="1"/>
              </p:cNvSpPr>
              <p:nvPr/>
            </p:nvSpPr>
            <p:spPr bwMode="auto">
              <a:xfrm>
                <a:off x="1009026" y="5354448"/>
                <a:ext cx="1690766" cy="7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400" dirty="0">
                    <a:solidFill>
                      <a:prstClr val="black"/>
                    </a:solidFill>
                  </a:rPr>
                  <a:t>Especificación </a:t>
                </a:r>
                <a:r>
                  <a:rPr lang="es-CL" altLang="es-CL" sz="1400" dirty="0" smtClean="0">
                    <a:solidFill>
                      <a:prstClr val="black"/>
                    </a:solidFill>
                  </a:rPr>
                  <a:t>de Casos </a:t>
                </a:r>
                <a:r>
                  <a:rPr lang="es-CL" altLang="es-CL" sz="1400" dirty="0">
                    <a:solidFill>
                      <a:prstClr val="black"/>
                    </a:solidFill>
                  </a:rPr>
                  <a:t>de </a:t>
                </a:r>
                <a:r>
                  <a:rPr lang="es-CL" altLang="es-CL" sz="1400" dirty="0" smtClean="0">
                    <a:solidFill>
                      <a:prstClr val="black"/>
                    </a:solidFill>
                  </a:rPr>
                  <a:t>Prueba (Test Cases)</a:t>
                </a:r>
                <a:endParaRPr lang="es-CL" altLang="es-CL" sz="1400" dirty="0">
                  <a:solidFill>
                    <a:prstClr val="black"/>
                  </a:solidFill>
                </a:endParaRPr>
              </a:p>
            </p:txBody>
          </p:sp>
          <p:grpSp>
            <p:nvGrpSpPr>
              <p:cNvPr id="176" name="Group 143"/>
              <p:cNvGrpSpPr>
                <a:grpSpLocks/>
              </p:cNvGrpSpPr>
              <p:nvPr/>
            </p:nvGrpSpPr>
            <p:grpSpPr bwMode="auto">
              <a:xfrm>
                <a:off x="1204502" y="4709921"/>
                <a:ext cx="1295459" cy="678032"/>
                <a:chOff x="4512" y="912"/>
                <a:chExt cx="1008" cy="528"/>
              </a:xfrm>
            </p:grpSpPr>
            <p:sp>
              <p:nvSpPr>
                <p:cNvPr id="177" name="Rectangle 141"/>
                <p:cNvSpPr>
                  <a:spLocks noChangeArrowheads="1"/>
                </p:cNvSpPr>
                <p:nvPr/>
              </p:nvSpPr>
              <p:spPr bwMode="auto">
                <a:xfrm>
                  <a:off x="4512" y="912"/>
                  <a:ext cx="1008" cy="528"/>
                </a:xfrm>
                <a:prstGeom prst="rect">
                  <a:avLst/>
                </a:prstGeom>
                <a:solidFill>
                  <a:schemeClr val="accent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nvGrpSpPr>
                <p:cNvPr id="178" name="Group 54"/>
                <p:cNvGrpSpPr>
                  <a:grpSpLocks/>
                </p:cNvGrpSpPr>
                <p:nvPr/>
              </p:nvGrpSpPr>
              <p:grpSpPr bwMode="auto">
                <a:xfrm>
                  <a:off x="4536" y="936"/>
                  <a:ext cx="960" cy="480"/>
                  <a:chOff x="4464" y="1968"/>
                  <a:chExt cx="960" cy="480"/>
                </a:xfrm>
              </p:grpSpPr>
              <p:sp>
                <p:nvSpPr>
                  <p:cNvPr id="179" name="Rectangle 55"/>
                  <p:cNvSpPr>
                    <a:spLocks noChangeArrowheads="1"/>
                  </p:cNvSpPr>
                  <p:nvPr/>
                </p:nvSpPr>
                <p:spPr bwMode="auto">
                  <a:xfrm>
                    <a:off x="446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80" name="Rectangle 56"/>
                  <p:cNvSpPr>
                    <a:spLocks noChangeArrowheads="1"/>
                  </p:cNvSpPr>
                  <p:nvPr/>
                </p:nvSpPr>
                <p:spPr bwMode="auto">
                  <a:xfrm>
                    <a:off x="470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81" name="Rectangle 57"/>
                  <p:cNvSpPr>
                    <a:spLocks noChangeArrowheads="1"/>
                  </p:cNvSpPr>
                  <p:nvPr/>
                </p:nvSpPr>
                <p:spPr bwMode="auto">
                  <a:xfrm>
                    <a:off x="494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82" name="Rectangle 58"/>
                  <p:cNvSpPr>
                    <a:spLocks noChangeArrowheads="1"/>
                  </p:cNvSpPr>
                  <p:nvPr/>
                </p:nvSpPr>
                <p:spPr bwMode="auto">
                  <a:xfrm>
                    <a:off x="518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83" name="Rectangle 59"/>
                  <p:cNvSpPr>
                    <a:spLocks noChangeArrowheads="1"/>
                  </p:cNvSpPr>
                  <p:nvPr/>
                </p:nvSpPr>
                <p:spPr bwMode="auto">
                  <a:xfrm>
                    <a:off x="4464" y="2064"/>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84" name="Rectangle 60"/>
                  <p:cNvSpPr>
                    <a:spLocks noChangeArrowheads="1"/>
                  </p:cNvSpPr>
                  <p:nvPr/>
                </p:nvSpPr>
                <p:spPr bwMode="auto">
                  <a:xfrm>
                    <a:off x="4704" y="2064"/>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85" name="Rectangle 61"/>
                  <p:cNvSpPr>
                    <a:spLocks noChangeArrowheads="1"/>
                  </p:cNvSpPr>
                  <p:nvPr/>
                </p:nvSpPr>
                <p:spPr bwMode="auto">
                  <a:xfrm>
                    <a:off x="4944" y="2064"/>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86" name="Rectangle 62"/>
                  <p:cNvSpPr>
                    <a:spLocks noChangeArrowheads="1"/>
                  </p:cNvSpPr>
                  <p:nvPr/>
                </p:nvSpPr>
                <p:spPr bwMode="auto">
                  <a:xfrm>
                    <a:off x="5184" y="2064"/>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87" name="Rectangle 63"/>
                  <p:cNvSpPr>
                    <a:spLocks noChangeArrowheads="1"/>
                  </p:cNvSpPr>
                  <p:nvPr/>
                </p:nvSpPr>
                <p:spPr bwMode="auto">
                  <a:xfrm>
                    <a:off x="4464" y="2160"/>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88" name="Rectangle 64"/>
                  <p:cNvSpPr>
                    <a:spLocks noChangeArrowheads="1"/>
                  </p:cNvSpPr>
                  <p:nvPr/>
                </p:nvSpPr>
                <p:spPr bwMode="auto">
                  <a:xfrm>
                    <a:off x="4704" y="2160"/>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89" name="Rectangle 65"/>
                  <p:cNvSpPr>
                    <a:spLocks noChangeArrowheads="1"/>
                  </p:cNvSpPr>
                  <p:nvPr/>
                </p:nvSpPr>
                <p:spPr bwMode="auto">
                  <a:xfrm>
                    <a:off x="4944" y="2160"/>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90" name="Rectangle 66"/>
                  <p:cNvSpPr>
                    <a:spLocks noChangeArrowheads="1"/>
                  </p:cNvSpPr>
                  <p:nvPr/>
                </p:nvSpPr>
                <p:spPr bwMode="auto">
                  <a:xfrm>
                    <a:off x="5184" y="2160"/>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91" name="Rectangle 67"/>
                  <p:cNvSpPr>
                    <a:spLocks noChangeArrowheads="1"/>
                  </p:cNvSpPr>
                  <p:nvPr/>
                </p:nvSpPr>
                <p:spPr bwMode="auto">
                  <a:xfrm>
                    <a:off x="4464" y="2256"/>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92" name="Rectangle 68"/>
                  <p:cNvSpPr>
                    <a:spLocks noChangeArrowheads="1"/>
                  </p:cNvSpPr>
                  <p:nvPr/>
                </p:nvSpPr>
                <p:spPr bwMode="auto">
                  <a:xfrm>
                    <a:off x="4704" y="2256"/>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93" name="Rectangle 69"/>
                  <p:cNvSpPr>
                    <a:spLocks noChangeArrowheads="1"/>
                  </p:cNvSpPr>
                  <p:nvPr/>
                </p:nvSpPr>
                <p:spPr bwMode="auto">
                  <a:xfrm>
                    <a:off x="4944" y="2256"/>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94" name="Rectangle 70"/>
                  <p:cNvSpPr>
                    <a:spLocks noChangeArrowheads="1"/>
                  </p:cNvSpPr>
                  <p:nvPr/>
                </p:nvSpPr>
                <p:spPr bwMode="auto">
                  <a:xfrm>
                    <a:off x="5184" y="2256"/>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95" name="Rectangle 71"/>
                  <p:cNvSpPr>
                    <a:spLocks noChangeArrowheads="1"/>
                  </p:cNvSpPr>
                  <p:nvPr/>
                </p:nvSpPr>
                <p:spPr bwMode="auto">
                  <a:xfrm>
                    <a:off x="4464" y="2352"/>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96" name="Rectangle 72"/>
                  <p:cNvSpPr>
                    <a:spLocks noChangeArrowheads="1"/>
                  </p:cNvSpPr>
                  <p:nvPr/>
                </p:nvSpPr>
                <p:spPr bwMode="auto">
                  <a:xfrm>
                    <a:off x="4704" y="2352"/>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97" name="Rectangle 73"/>
                  <p:cNvSpPr>
                    <a:spLocks noChangeArrowheads="1"/>
                  </p:cNvSpPr>
                  <p:nvPr/>
                </p:nvSpPr>
                <p:spPr bwMode="auto">
                  <a:xfrm>
                    <a:off x="4944" y="2352"/>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98" name="Rectangle 74"/>
                  <p:cNvSpPr>
                    <a:spLocks noChangeArrowheads="1"/>
                  </p:cNvSpPr>
                  <p:nvPr/>
                </p:nvSpPr>
                <p:spPr bwMode="auto">
                  <a:xfrm>
                    <a:off x="5184" y="2352"/>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grpSp>
        </p:grpSp>
      </p:grpSp>
      <p:sp>
        <p:nvSpPr>
          <p:cNvPr id="16" name="AutoShape 38"/>
          <p:cNvSpPr>
            <a:spLocks noChangeArrowheads="1"/>
          </p:cNvSpPr>
          <p:nvPr>
            <p:custDataLst>
              <p:tags r:id="rId1"/>
            </p:custDataLst>
          </p:nvPr>
        </p:nvSpPr>
        <p:spPr bwMode="auto">
          <a:xfrm>
            <a:off x="783050" y="1113437"/>
            <a:ext cx="2197293" cy="457992"/>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Modelo de Negocio</a:t>
            </a:r>
            <a:endParaRPr lang="en-US" sz="1500" b="1" dirty="0">
              <a:solidFill>
                <a:prstClr val="white"/>
              </a:solidFill>
            </a:endParaRPr>
          </a:p>
        </p:txBody>
      </p:sp>
      <p:sp>
        <p:nvSpPr>
          <p:cNvPr id="61" name="10 Pentágono"/>
          <p:cNvSpPr/>
          <p:nvPr/>
        </p:nvSpPr>
        <p:spPr>
          <a:xfrm>
            <a:off x="0"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Usuario</a:t>
            </a:r>
          </a:p>
        </p:txBody>
      </p:sp>
      <p:sp>
        <p:nvSpPr>
          <p:cNvPr id="62" name="10 Pentágono"/>
          <p:cNvSpPr/>
          <p:nvPr/>
        </p:nvSpPr>
        <p:spPr>
          <a:xfrm>
            <a:off x="770610" y="513238"/>
            <a:ext cx="88337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Gestor Demanda</a:t>
            </a:r>
          </a:p>
        </p:txBody>
      </p:sp>
      <p:sp>
        <p:nvSpPr>
          <p:cNvPr id="63" name="10 Pentágono"/>
          <p:cNvSpPr/>
          <p:nvPr/>
        </p:nvSpPr>
        <p:spPr>
          <a:xfrm>
            <a:off x="2440771" y="511085"/>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Comité Prioridad</a:t>
            </a:r>
          </a:p>
        </p:txBody>
      </p:sp>
      <p:sp>
        <p:nvSpPr>
          <p:cNvPr id="64" name="10 Pentágono"/>
          <p:cNvSpPr/>
          <p:nvPr/>
        </p:nvSpPr>
        <p:spPr>
          <a:xfrm>
            <a:off x="321138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PMO</a:t>
            </a:r>
          </a:p>
        </p:txBody>
      </p:sp>
      <p:sp>
        <p:nvSpPr>
          <p:cNvPr id="65" name="10 Pentágono"/>
          <p:cNvSpPr/>
          <p:nvPr/>
        </p:nvSpPr>
        <p:spPr>
          <a:xfrm>
            <a:off x="398199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Líder de Proyecto</a:t>
            </a:r>
          </a:p>
        </p:txBody>
      </p:sp>
      <p:sp>
        <p:nvSpPr>
          <p:cNvPr id="66" name="10 Pentágono"/>
          <p:cNvSpPr/>
          <p:nvPr/>
        </p:nvSpPr>
        <p:spPr>
          <a:xfrm>
            <a:off x="5618487" y="529904"/>
            <a:ext cx="878186"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Equipo</a:t>
            </a:r>
          </a:p>
          <a:p>
            <a:pPr algn="ctr" fontAlgn="base">
              <a:spcBef>
                <a:spcPct val="0"/>
              </a:spcBef>
              <a:spcAft>
                <a:spcPct val="0"/>
              </a:spcAft>
            </a:pPr>
            <a:r>
              <a:rPr lang="es-CL" sz="1000" b="1" dirty="0">
                <a:solidFill>
                  <a:prstClr val="white"/>
                </a:solidFill>
              </a:rPr>
              <a:t>Desarrollo</a:t>
            </a:r>
          </a:p>
        </p:txBody>
      </p:sp>
      <p:sp>
        <p:nvSpPr>
          <p:cNvPr id="67" name="10 Pentágono"/>
          <p:cNvSpPr/>
          <p:nvPr/>
        </p:nvSpPr>
        <p:spPr>
          <a:xfrm>
            <a:off x="4728256" y="507674"/>
            <a:ext cx="890231" cy="405886"/>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Arquitecto</a:t>
            </a:r>
          </a:p>
        </p:txBody>
      </p:sp>
      <p:sp>
        <p:nvSpPr>
          <p:cNvPr id="68" name="10 Pentágono"/>
          <p:cNvSpPr/>
          <p:nvPr/>
        </p:nvSpPr>
        <p:spPr>
          <a:xfrm>
            <a:off x="1541220" y="513237"/>
            <a:ext cx="89955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Ingeniero Procesos</a:t>
            </a:r>
          </a:p>
        </p:txBody>
      </p:sp>
      <p:sp>
        <p:nvSpPr>
          <p:cNvPr id="69" name="10 Pentágono"/>
          <p:cNvSpPr/>
          <p:nvPr/>
        </p:nvSpPr>
        <p:spPr>
          <a:xfrm>
            <a:off x="6496673" y="529904"/>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err="1">
                <a:solidFill>
                  <a:prstClr val="white"/>
                </a:solidFill>
              </a:rPr>
              <a:t>Testing</a:t>
            </a:r>
            <a:endParaRPr lang="es-CL" sz="1000" b="1" dirty="0">
              <a:solidFill>
                <a:prstClr val="white"/>
              </a:solidFill>
            </a:endParaRPr>
          </a:p>
        </p:txBody>
      </p:sp>
      <p:sp>
        <p:nvSpPr>
          <p:cNvPr id="70" name="10 Pentágono"/>
          <p:cNvSpPr/>
          <p:nvPr/>
        </p:nvSpPr>
        <p:spPr>
          <a:xfrm>
            <a:off x="7267283" y="540132"/>
            <a:ext cx="87784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Producción</a:t>
            </a:r>
          </a:p>
        </p:txBody>
      </p:sp>
      <p:sp>
        <p:nvSpPr>
          <p:cNvPr id="71" name="10 Pentágono"/>
          <p:cNvSpPr/>
          <p:nvPr/>
        </p:nvSpPr>
        <p:spPr>
          <a:xfrm>
            <a:off x="8145131" y="543351"/>
            <a:ext cx="102163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Fábrica Continuidad</a:t>
            </a:r>
          </a:p>
        </p:txBody>
      </p:sp>
      <p:sp>
        <p:nvSpPr>
          <p:cNvPr id="17" name="AutoShape 38"/>
          <p:cNvSpPr>
            <a:spLocks noChangeArrowheads="1"/>
          </p:cNvSpPr>
          <p:nvPr>
            <p:custDataLst>
              <p:tags r:id="rId2"/>
            </p:custDataLst>
          </p:nvPr>
        </p:nvSpPr>
        <p:spPr bwMode="auto">
          <a:xfrm>
            <a:off x="783050" y="1571429"/>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smtClean="0">
                <a:solidFill>
                  <a:prstClr val="white"/>
                </a:solidFill>
              </a:rPr>
              <a:t>Requeriientos</a:t>
            </a:r>
            <a:endParaRPr lang="en-US" sz="1500" b="1" dirty="0">
              <a:solidFill>
                <a:prstClr val="white"/>
              </a:solidFill>
            </a:endParaRPr>
          </a:p>
        </p:txBody>
      </p:sp>
      <p:sp>
        <p:nvSpPr>
          <p:cNvPr id="20" name="AutoShape 38"/>
          <p:cNvSpPr>
            <a:spLocks noChangeArrowheads="1"/>
          </p:cNvSpPr>
          <p:nvPr>
            <p:custDataLst>
              <p:tags r:id="rId3"/>
            </p:custDataLst>
          </p:nvPr>
        </p:nvSpPr>
        <p:spPr bwMode="auto">
          <a:xfrm>
            <a:off x="783050" y="2058375"/>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Análisis y Diseño</a:t>
            </a:r>
            <a:endParaRPr lang="en-US" sz="1500" b="1" dirty="0">
              <a:solidFill>
                <a:prstClr val="white"/>
              </a:solidFill>
            </a:endParaRPr>
          </a:p>
        </p:txBody>
      </p:sp>
      <p:sp>
        <p:nvSpPr>
          <p:cNvPr id="21" name="AutoShape 38"/>
          <p:cNvSpPr>
            <a:spLocks noChangeArrowheads="1"/>
          </p:cNvSpPr>
          <p:nvPr>
            <p:custDataLst>
              <p:tags r:id="rId4"/>
            </p:custDataLst>
          </p:nvPr>
        </p:nvSpPr>
        <p:spPr bwMode="auto">
          <a:xfrm>
            <a:off x="783050" y="2545196"/>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Codificación</a:t>
            </a:r>
            <a:endParaRPr lang="en-US" sz="1500" b="1" dirty="0">
              <a:solidFill>
                <a:prstClr val="white"/>
              </a:solidFill>
            </a:endParaRPr>
          </a:p>
        </p:txBody>
      </p:sp>
      <p:sp>
        <p:nvSpPr>
          <p:cNvPr id="22" name="AutoShape 38"/>
          <p:cNvSpPr>
            <a:spLocks noChangeArrowheads="1"/>
          </p:cNvSpPr>
          <p:nvPr>
            <p:custDataLst>
              <p:tags r:id="rId5"/>
            </p:custDataLst>
          </p:nvPr>
        </p:nvSpPr>
        <p:spPr bwMode="auto">
          <a:xfrm>
            <a:off x="783050" y="2985005"/>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white"/>
                </a:solidFill>
              </a:rPr>
              <a:t>Testing</a:t>
            </a:r>
            <a:endParaRPr lang="en-US" sz="1500" b="1" dirty="0">
              <a:solidFill>
                <a:prstClr val="white"/>
              </a:solidFill>
            </a:endParaRPr>
          </a:p>
        </p:txBody>
      </p:sp>
      <p:sp>
        <p:nvSpPr>
          <p:cNvPr id="24" name="AutoShape 38"/>
          <p:cNvSpPr>
            <a:spLocks noChangeArrowheads="1"/>
          </p:cNvSpPr>
          <p:nvPr>
            <p:custDataLst>
              <p:tags r:id="rId6"/>
            </p:custDataLst>
          </p:nvPr>
        </p:nvSpPr>
        <p:spPr bwMode="auto">
          <a:xfrm>
            <a:off x="783050" y="3450700"/>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Despliegue</a:t>
            </a:r>
            <a:endParaRPr lang="en-US" sz="1500" b="1" dirty="0">
              <a:solidFill>
                <a:prstClr val="white"/>
              </a:solidFill>
            </a:endParaRPr>
          </a:p>
        </p:txBody>
      </p:sp>
      <p:sp>
        <p:nvSpPr>
          <p:cNvPr id="26" name="AutoShape 38"/>
          <p:cNvSpPr>
            <a:spLocks noChangeArrowheads="1"/>
          </p:cNvSpPr>
          <p:nvPr>
            <p:custDataLst>
              <p:tags r:id="rId7"/>
            </p:custDataLst>
          </p:nvPr>
        </p:nvSpPr>
        <p:spPr bwMode="auto">
          <a:xfrm>
            <a:off x="783050" y="3920654"/>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Continuidad</a:t>
            </a:r>
            <a:endParaRPr lang="en-US" sz="1500" b="1" dirty="0">
              <a:solidFill>
                <a:prstClr val="white"/>
              </a:solidFill>
            </a:endParaRPr>
          </a:p>
        </p:txBody>
      </p:sp>
      <p:sp>
        <p:nvSpPr>
          <p:cNvPr id="27" name="AutoShape 38"/>
          <p:cNvSpPr>
            <a:spLocks noChangeArrowheads="1"/>
          </p:cNvSpPr>
          <p:nvPr>
            <p:custDataLst>
              <p:tags r:id="rId8"/>
            </p:custDataLst>
          </p:nvPr>
        </p:nvSpPr>
        <p:spPr bwMode="auto">
          <a:xfrm>
            <a:off x="783050" y="5472213"/>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 Ambientes</a:t>
            </a:r>
            <a:endParaRPr lang="en-US" sz="1500" b="1" dirty="0">
              <a:solidFill>
                <a:prstClr val="white"/>
              </a:solidFill>
            </a:endParaRPr>
          </a:p>
        </p:txBody>
      </p:sp>
      <p:sp>
        <p:nvSpPr>
          <p:cNvPr id="28" name="AutoShape 38"/>
          <p:cNvSpPr>
            <a:spLocks noChangeArrowheads="1"/>
          </p:cNvSpPr>
          <p:nvPr>
            <p:custDataLst>
              <p:tags r:id="rId9"/>
            </p:custDataLst>
          </p:nvPr>
        </p:nvSpPr>
        <p:spPr bwMode="auto">
          <a:xfrm>
            <a:off x="783050" y="4593520"/>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del Proyecto</a:t>
            </a:r>
            <a:endParaRPr lang="en-US" sz="1500" b="1" dirty="0">
              <a:solidFill>
                <a:prstClr val="white"/>
              </a:solidFill>
            </a:endParaRPr>
          </a:p>
        </p:txBody>
      </p:sp>
      <p:sp>
        <p:nvSpPr>
          <p:cNvPr id="29" name="AutoShape 38"/>
          <p:cNvSpPr>
            <a:spLocks noChangeArrowheads="1"/>
          </p:cNvSpPr>
          <p:nvPr>
            <p:custDataLst>
              <p:tags r:id="rId10"/>
            </p:custDataLst>
          </p:nvPr>
        </p:nvSpPr>
        <p:spPr bwMode="auto">
          <a:xfrm>
            <a:off x="783050" y="5036197"/>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a:solidFill>
                  <a:prstClr val="white"/>
                </a:solidFill>
              </a:rPr>
              <a:t>Control de </a:t>
            </a:r>
            <a:r>
              <a:rPr lang="en-US" sz="1500" b="1" dirty="0" err="1">
                <a:solidFill>
                  <a:prstClr val="white"/>
                </a:solidFill>
              </a:rPr>
              <a:t>Versión</a:t>
            </a:r>
            <a:r>
              <a:rPr lang="en-US" sz="1500" b="1" dirty="0">
                <a:solidFill>
                  <a:prstClr val="white"/>
                </a:solidFill>
              </a:rPr>
              <a:t> (SCM)</a:t>
            </a:r>
          </a:p>
        </p:txBody>
      </p:sp>
      <p:sp>
        <p:nvSpPr>
          <p:cNvPr id="18" name="AutoShape 38"/>
          <p:cNvSpPr>
            <a:spLocks noChangeArrowheads="1"/>
          </p:cNvSpPr>
          <p:nvPr>
            <p:custDataLst>
              <p:tags r:id="rId11"/>
            </p:custDataLst>
          </p:nvPr>
        </p:nvSpPr>
        <p:spPr bwMode="auto">
          <a:xfrm>
            <a:off x="39795" y="4593519"/>
            <a:ext cx="700693" cy="1321371"/>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Soporte</a:t>
            </a:r>
            <a:endParaRPr lang="en-US" sz="2000" b="1" dirty="0">
              <a:solidFill>
                <a:prstClr val="black">
                  <a:lumMod val="75000"/>
                  <a:lumOff val="25000"/>
                </a:prstClr>
              </a:solidFill>
            </a:endParaRPr>
          </a:p>
        </p:txBody>
      </p:sp>
      <p:sp>
        <p:nvSpPr>
          <p:cNvPr id="57" name="AutoShape 38"/>
          <p:cNvSpPr>
            <a:spLocks noChangeArrowheads="1"/>
          </p:cNvSpPr>
          <p:nvPr>
            <p:custDataLst>
              <p:tags r:id="rId12"/>
            </p:custDataLst>
          </p:nvPr>
        </p:nvSpPr>
        <p:spPr bwMode="auto">
          <a:xfrm>
            <a:off x="39795" y="1113438"/>
            <a:ext cx="700693" cy="3305272"/>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Desarrollo</a:t>
            </a:r>
            <a:endParaRPr lang="en-US" sz="2000" b="1" dirty="0">
              <a:solidFill>
                <a:prstClr val="black">
                  <a:lumMod val="75000"/>
                  <a:lumOff val="25000"/>
                </a:prstClr>
              </a:solidFill>
            </a:endParaRPr>
          </a:p>
        </p:txBody>
      </p:sp>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1" name="40 Pentágono"/>
          <p:cNvSpPr/>
          <p:nvPr/>
        </p:nvSpPr>
        <p:spPr>
          <a:xfrm>
            <a:off x="10748987" y="-73260"/>
            <a:ext cx="1125149" cy="388970"/>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Estrategia y Seguimiento</a:t>
            </a:r>
          </a:p>
        </p:txBody>
      </p:sp>
      <p:sp>
        <p:nvSpPr>
          <p:cNvPr id="44" name="43 Pentágono"/>
          <p:cNvSpPr/>
          <p:nvPr/>
        </p:nvSpPr>
        <p:spPr>
          <a:xfrm>
            <a:off x="11887200" y="-73261"/>
            <a:ext cx="1016291"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Gestión de la Demanda</a:t>
            </a:r>
          </a:p>
        </p:txBody>
      </p:sp>
      <p:sp>
        <p:nvSpPr>
          <p:cNvPr id="47" name="46 Pentágono"/>
          <p:cNvSpPr/>
          <p:nvPr/>
        </p:nvSpPr>
        <p:spPr>
          <a:xfrm>
            <a:off x="12916554" y="-73261"/>
            <a:ext cx="959687"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Ingeniería de Proceso</a:t>
            </a:r>
          </a:p>
        </p:txBody>
      </p:sp>
      <p:sp>
        <p:nvSpPr>
          <p:cNvPr id="48" name="47 Pentágono"/>
          <p:cNvSpPr/>
          <p:nvPr/>
        </p:nvSpPr>
        <p:spPr>
          <a:xfrm>
            <a:off x="13894525" y="-73261"/>
            <a:ext cx="1062448"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Arquitectura</a:t>
            </a:r>
          </a:p>
        </p:txBody>
      </p:sp>
      <p:sp>
        <p:nvSpPr>
          <p:cNvPr id="49" name="48 Pentágono"/>
          <p:cNvSpPr/>
          <p:nvPr/>
        </p:nvSpPr>
        <p:spPr>
          <a:xfrm>
            <a:off x="14956973" y="-73261"/>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Fábricas de Software</a:t>
            </a:r>
          </a:p>
        </p:txBody>
      </p:sp>
      <p:sp>
        <p:nvSpPr>
          <p:cNvPr id="50" name="49 Pentágono"/>
          <p:cNvSpPr/>
          <p:nvPr/>
        </p:nvSpPr>
        <p:spPr>
          <a:xfrm>
            <a:off x="15939934" y="-73260"/>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QA de Producto</a:t>
            </a:r>
          </a:p>
        </p:txBody>
      </p:sp>
      <p:sp>
        <p:nvSpPr>
          <p:cNvPr id="51" name="50 Pentágono"/>
          <p:cNvSpPr/>
          <p:nvPr/>
        </p:nvSpPr>
        <p:spPr>
          <a:xfrm>
            <a:off x="16925747" y="-73261"/>
            <a:ext cx="959687" cy="388973"/>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Producción</a:t>
            </a:r>
          </a:p>
        </p:txBody>
      </p:sp>
      <p:sp>
        <p:nvSpPr>
          <p:cNvPr id="52" name="51 Pentágono"/>
          <p:cNvSpPr/>
          <p:nvPr/>
        </p:nvSpPr>
        <p:spPr>
          <a:xfrm>
            <a:off x="17907204" y="-73260"/>
            <a:ext cx="1060066" cy="388968"/>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Continuidad</a:t>
            </a:r>
          </a:p>
        </p:txBody>
      </p:sp>
      <p:sp>
        <p:nvSpPr>
          <p:cNvPr id="53" name="52 Pentágono"/>
          <p:cNvSpPr/>
          <p:nvPr/>
        </p:nvSpPr>
        <p:spPr>
          <a:xfrm>
            <a:off x="19001860" y="-73263"/>
            <a:ext cx="892873" cy="388975"/>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PMO y Gestión</a:t>
            </a:r>
          </a:p>
        </p:txBody>
      </p:sp>
      <p:grpSp>
        <p:nvGrpSpPr>
          <p:cNvPr id="240" name="239 Grupo"/>
          <p:cNvGrpSpPr/>
          <p:nvPr/>
        </p:nvGrpSpPr>
        <p:grpSpPr>
          <a:xfrm>
            <a:off x="3588667" y="6087292"/>
            <a:ext cx="5136182" cy="405249"/>
            <a:chOff x="3588667" y="6087292"/>
            <a:chExt cx="5136182" cy="405249"/>
          </a:xfrm>
        </p:grpSpPr>
        <p:sp>
          <p:nvSpPr>
            <p:cNvPr id="241" name="10 Pentágono">
              <a:hlinkClick r:id="rId17" action="ppaction://hlinksldjump"/>
            </p:cNvPr>
            <p:cNvSpPr/>
            <p:nvPr/>
          </p:nvSpPr>
          <p:spPr>
            <a:xfrm>
              <a:off x="3588667" y="6087292"/>
              <a:ext cx="101752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1</a:t>
              </a:r>
            </a:p>
            <a:p>
              <a:pPr algn="ctr" fontAlgn="base">
                <a:spcBef>
                  <a:spcPct val="0"/>
                </a:spcBef>
                <a:spcAft>
                  <a:spcPct val="0"/>
                </a:spcAft>
              </a:pPr>
              <a:r>
                <a:rPr lang="es-CL" sz="1000" b="1" dirty="0">
                  <a:solidFill>
                    <a:prstClr val="white"/>
                  </a:solidFill>
                </a:rPr>
                <a:t>INICIO</a:t>
              </a:r>
            </a:p>
          </p:txBody>
        </p:sp>
        <p:sp>
          <p:nvSpPr>
            <p:cNvPr id="242" name="11 Pentágono"/>
            <p:cNvSpPr/>
            <p:nvPr/>
          </p:nvSpPr>
          <p:spPr>
            <a:xfrm>
              <a:off x="4647349" y="6087292"/>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2</a:t>
              </a:r>
            </a:p>
            <a:p>
              <a:pPr algn="ctr" fontAlgn="base">
                <a:spcBef>
                  <a:spcPct val="0"/>
                </a:spcBef>
                <a:spcAft>
                  <a:spcPct val="0"/>
                </a:spcAft>
              </a:pPr>
              <a:r>
                <a:rPr lang="es-CL" sz="1000" b="1" dirty="0">
                  <a:solidFill>
                    <a:prstClr val="white"/>
                  </a:solidFill>
                </a:rPr>
                <a:t>DISEÑO</a:t>
              </a:r>
            </a:p>
          </p:txBody>
        </p:sp>
        <p:sp>
          <p:nvSpPr>
            <p:cNvPr id="243" name="11 Pentágono"/>
            <p:cNvSpPr/>
            <p:nvPr/>
          </p:nvSpPr>
          <p:spPr>
            <a:xfrm>
              <a:off x="5684827"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3</a:t>
              </a:r>
            </a:p>
            <a:p>
              <a:pPr algn="ctr" fontAlgn="base">
                <a:spcBef>
                  <a:spcPct val="0"/>
                </a:spcBef>
                <a:spcAft>
                  <a:spcPct val="0"/>
                </a:spcAft>
              </a:pPr>
              <a:r>
                <a:rPr lang="es-CL" sz="1000" b="1" dirty="0">
                  <a:solidFill>
                    <a:prstClr val="white"/>
                  </a:solidFill>
                </a:rPr>
                <a:t>PLAN</a:t>
              </a:r>
            </a:p>
          </p:txBody>
        </p:sp>
        <p:sp>
          <p:nvSpPr>
            <p:cNvPr id="244" name="11 Pentágono"/>
            <p:cNvSpPr/>
            <p:nvPr/>
          </p:nvSpPr>
          <p:spPr>
            <a:xfrm>
              <a:off x="6729962"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4</a:t>
              </a:r>
            </a:p>
            <a:p>
              <a:pPr algn="ctr" fontAlgn="base">
                <a:spcBef>
                  <a:spcPct val="0"/>
                </a:spcBef>
                <a:spcAft>
                  <a:spcPct val="0"/>
                </a:spcAft>
              </a:pPr>
              <a:r>
                <a:rPr lang="es-CL" sz="1000" b="1" dirty="0">
                  <a:solidFill>
                    <a:prstClr val="white"/>
                  </a:solidFill>
                </a:rPr>
                <a:t>EJECUCIÓN</a:t>
              </a:r>
            </a:p>
          </p:txBody>
        </p:sp>
        <p:sp>
          <p:nvSpPr>
            <p:cNvPr id="245" name="11 Pentágono"/>
            <p:cNvSpPr/>
            <p:nvPr/>
          </p:nvSpPr>
          <p:spPr>
            <a:xfrm>
              <a:off x="7743264" y="610019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5</a:t>
              </a:r>
            </a:p>
            <a:p>
              <a:pPr algn="ctr" fontAlgn="base">
                <a:spcBef>
                  <a:spcPct val="0"/>
                </a:spcBef>
                <a:spcAft>
                  <a:spcPct val="0"/>
                </a:spcAft>
              </a:pPr>
              <a:r>
                <a:rPr lang="es-CL" sz="1000" b="1" dirty="0">
                  <a:solidFill>
                    <a:prstClr val="white"/>
                  </a:solidFill>
                </a:rPr>
                <a:t>CIERRE</a:t>
              </a:r>
            </a:p>
          </p:txBody>
        </p:sp>
      </p:grpSp>
    </p:spTree>
    <p:extLst>
      <p:ext uri="{BB962C8B-B14F-4D97-AF65-F5344CB8AC3E}">
        <p14:creationId xmlns:p14="http://schemas.microsoft.com/office/powerpoint/2010/main" val="1537567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1"/>
                                        </p:tgtEl>
                                        <p:attrNameLst>
                                          <p:attrName>fillcolor</p:attrName>
                                        </p:attrNameLst>
                                      </p:cBhvr>
                                      <p:to>
                                        <a:srgbClr val="33CC33"/>
                                      </p:to>
                                    </p:animClr>
                                    <p:set>
                                      <p:cBhvr>
                                        <p:cTn id="7" dur="2000" fill="hold"/>
                                        <p:tgtEl>
                                          <p:spTgt spid="61"/>
                                        </p:tgtEl>
                                        <p:attrNameLst>
                                          <p:attrName>fill.type</p:attrName>
                                        </p:attrNameLst>
                                      </p:cBhvr>
                                      <p:to>
                                        <p:strVal val="solid"/>
                                      </p:to>
                                    </p:set>
                                    <p:set>
                                      <p:cBhvr>
                                        <p:cTn id="8" dur="2000" fill="hold"/>
                                        <p:tgtEl>
                                          <p:spTgt spid="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1"/>
                                        </p:tgtEl>
                                        <p:attrNameLst>
                                          <p:attrName>fillcolor</p:attrName>
                                        </p:attrNameLst>
                                      </p:cBhvr>
                                      <p:to>
                                        <a:schemeClr val="accent1"/>
                                      </p:to>
                                    </p:animClr>
                                    <p:set>
                                      <p:cBhvr>
                                        <p:cTn id="11" dur="2000" fill="hold"/>
                                        <p:tgtEl>
                                          <p:spTgt spid="61"/>
                                        </p:tgtEl>
                                        <p:attrNameLst>
                                          <p:attrName>fill.type</p:attrName>
                                        </p:attrNameLst>
                                      </p:cBhvr>
                                      <p:to>
                                        <p:strVal val="solid"/>
                                      </p:to>
                                    </p:set>
                                    <p:set>
                                      <p:cBhvr>
                                        <p:cTn id="12" dur="2000" fill="hold"/>
                                        <p:tgtEl>
                                          <p:spTgt spid="6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2"/>
                                        </p:tgtEl>
                                        <p:attrNameLst>
                                          <p:attrName>fillcolor</p:attrName>
                                        </p:attrNameLst>
                                      </p:cBhvr>
                                      <p:to>
                                        <a:srgbClr val="33CC33"/>
                                      </p:to>
                                    </p:animClr>
                                    <p:set>
                                      <p:cBhvr>
                                        <p:cTn id="15" dur="2000" fill="hold"/>
                                        <p:tgtEl>
                                          <p:spTgt spid="62"/>
                                        </p:tgtEl>
                                        <p:attrNameLst>
                                          <p:attrName>fill.type</p:attrName>
                                        </p:attrNameLst>
                                      </p:cBhvr>
                                      <p:to>
                                        <p:strVal val="solid"/>
                                      </p:to>
                                    </p:set>
                                    <p:set>
                                      <p:cBhvr>
                                        <p:cTn id="16" dur="2000" fill="hold"/>
                                        <p:tgtEl>
                                          <p:spTgt spid="6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2"/>
                                        </p:tgtEl>
                                        <p:attrNameLst>
                                          <p:attrName>fillcolor</p:attrName>
                                        </p:attrNameLst>
                                      </p:cBhvr>
                                      <p:to>
                                        <a:schemeClr val="accent1"/>
                                      </p:to>
                                    </p:animClr>
                                    <p:set>
                                      <p:cBhvr>
                                        <p:cTn id="19" dur="2000" fill="hold"/>
                                        <p:tgtEl>
                                          <p:spTgt spid="62"/>
                                        </p:tgtEl>
                                        <p:attrNameLst>
                                          <p:attrName>fill.type</p:attrName>
                                        </p:attrNameLst>
                                      </p:cBhvr>
                                      <p:to>
                                        <p:strVal val="solid"/>
                                      </p:to>
                                    </p:set>
                                    <p:set>
                                      <p:cBhvr>
                                        <p:cTn id="20" dur="2000" fill="hold"/>
                                        <p:tgtEl>
                                          <p:spTgt spid="6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63"/>
                                        </p:tgtEl>
                                        <p:attrNameLst>
                                          <p:attrName>fillcolor</p:attrName>
                                        </p:attrNameLst>
                                      </p:cBhvr>
                                      <p:to>
                                        <a:srgbClr val="33CC33"/>
                                      </p:to>
                                    </p:animClr>
                                    <p:set>
                                      <p:cBhvr>
                                        <p:cTn id="23" dur="2000" fill="hold"/>
                                        <p:tgtEl>
                                          <p:spTgt spid="63"/>
                                        </p:tgtEl>
                                        <p:attrNameLst>
                                          <p:attrName>fill.type</p:attrName>
                                        </p:attrNameLst>
                                      </p:cBhvr>
                                      <p:to>
                                        <p:strVal val="solid"/>
                                      </p:to>
                                    </p:set>
                                    <p:set>
                                      <p:cBhvr>
                                        <p:cTn id="24" dur="2000" fill="hold"/>
                                        <p:tgtEl>
                                          <p:spTgt spid="6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3"/>
                                        </p:tgtEl>
                                        <p:attrNameLst>
                                          <p:attrName>fillcolor</p:attrName>
                                        </p:attrNameLst>
                                      </p:cBhvr>
                                      <p:to>
                                        <a:schemeClr val="accent1"/>
                                      </p:to>
                                    </p:animClr>
                                    <p:set>
                                      <p:cBhvr>
                                        <p:cTn id="27" dur="2000" fill="hold"/>
                                        <p:tgtEl>
                                          <p:spTgt spid="63"/>
                                        </p:tgtEl>
                                        <p:attrNameLst>
                                          <p:attrName>fill.type</p:attrName>
                                        </p:attrNameLst>
                                      </p:cBhvr>
                                      <p:to>
                                        <p:strVal val="solid"/>
                                      </p:to>
                                    </p:set>
                                    <p:set>
                                      <p:cBhvr>
                                        <p:cTn id="28" dur="2000" fill="hold"/>
                                        <p:tgtEl>
                                          <p:spTgt spid="6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33CC33"/>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64"/>
                                        </p:tgtEl>
                                        <p:attrNameLst>
                                          <p:attrName>fillcolor</p:attrName>
                                        </p:attrNameLst>
                                      </p:cBhvr>
                                      <p:to>
                                        <a:schemeClr val="accent1"/>
                                      </p:to>
                                    </p:animClr>
                                    <p:set>
                                      <p:cBhvr>
                                        <p:cTn id="35" dur="2000" fill="hold"/>
                                        <p:tgtEl>
                                          <p:spTgt spid="64"/>
                                        </p:tgtEl>
                                        <p:attrNameLst>
                                          <p:attrName>fill.type</p:attrName>
                                        </p:attrNameLst>
                                      </p:cBhvr>
                                      <p:to>
                                        <p:strVal val="solid"/>
                                      </p:to>
                                    </p:set>
                                    <p:set>
                                      <p:cBhvr>
                                        <p:cTn id="36" dur="2000" fill="hold"/>
                                        <p:tgtEl>
                                          <p:spTgt spid="6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65"/>
                                        </p:tgtEl>
                                        <p:attrNameLst>
                                          <p:attrName>fillcolor</p:attrName>
                                        </p:attrNameLst>
                                      </p:cBhvr>
                                      <p:to>
                                        <a:srgbClr val="33CC33"/>
                                      </p:to>
                                    </p:animClr>
                                    <p:set>
                                      <p:cBhvr>
                                        <p:cTn id="39" dur="2000" fill="hold"/>
                                        <p:tgtEl>
                                          <p:spTgt spid="65"/>
                                        </p:tgtEl>
                                        <p:attrNameLst>
                                          <p:attrName>fill.type</p:attrName>
                                        </p:attrNameLst>
                                      </p:cBhvr>
                                      <p:to>
                                        <p:strVal val="solid"/>
                                      </p:to>
                                    </p:set>
                                    <p:set>
                                      <p:cBhvr>
                                        <p:cTn id="40" dur="2000" fill="hold"/>
                                        <p:tgtEl>
                                          <p:spTgt spid="6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65"/>
                                        </p:tgtEl>
                                        <p:attrNameLst>
                                          <p:attrName>fillcolor</p:attrName>
                                        </p:attrNameLst>
                                      </p:cBhvr>
                                      <p:to>
                                        <a:schemeClr val="accent1"/>
                                      </p:to>
                                    </p:animClr>
                                    <p:set>
                                      <p:cBhvr>
                                        <p:cTn id="43" dur="2000" fill="hold"/>
                                        <p:tgtEl>
                                          <p:spTgt spid="65"/>
                                        </p:tgtEl>
                                        <p:attrNameLst>
                                          <p:attrName>fill.type</p:attrName>
                                        </p:attrNameLst>
                                      </p:cBhvr>
                                      <p:to>
                                        <p:strVal val="solid"/>
                                      </p:to>
                                    </p:set>
                                    <p:set>
                                      <p:cBhvr>
                                        <p:cTn id="44" dur="2000" fill="hold"/>
                                        <p:tgtEl>
                                          <p:spTgt spid="6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66"/>
                                        </p:tgtEl>
                                        <p:attrNameLst>
                                          <p:attrName>fillcolor</p:attrName>
                                        </p:attrNameLst>
                                      </p:cBhvr>
                                      <p:to>
                                        <a:srgbClr val="33CC33"/>
                                      </p:to>
                                    </p:animClr>
                                    <p:set>
                                      <p:cBhvr>
                                        <p:cTn id="47" dur="2000" fill="hold"/>
                                        <p:tgtEl>
                                          <p:spTgt spid="66"/>
                                        </p:tgtEl>
                                        <p:attrNameLst>
                                          <p:attrName>fill.type</p:attrName>
                                        </p:attrNameLst>
                                      </p:cBhvr>
                                      <p:to>
                                        <p:strVal val="solid"/>
                                      </p:to>
                                    </p:set>
                                    <p:set>
                                      <p:cBhvr>
                                        <p:cTn id="48" dur="2000" fill="hold"/>
                                        <p:tgtEl>
                                          <p:spTgt spid="6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66"/>
                                        </p:tgtEl>
                                        <p:attrNameLst>
                                          <p:attrName>fillcolor</p:attrName>
                                        </p:attrNameLst>
                                      </p:cBhvr>
                                      <p:to>
                                        <a:schemeClr val="accent1"/>
                                      </p:to>
                                    </p:animClr>
                                    <p:set>
                                      <p:cBhvr>
                                        <p:cTn id="51" dur="2000" fill="hold"/>
                                        <p:tgtEl>
                                          <p:spTgt spid="66"/>
                                        </p:tgtEl>
                                        <p:attrNameLst>
                                          <p:attrName>fill.type</p:attrName>
                                        </p:attrNameLst>
                                      </p:cBhvr>
                                      <p:to>
                                        <p:strVal val="solid"/>
                                      </p:to>
                                    </p:set>
                                    <p:set>
                                      <p:cBhvr>
                                        <p:cTn id="52" dur="2000" fill="hold"/>
                                        <p:tgtEl>
                                          <p:spTgt spid="6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7"/>
                                        </p:tgtEl>
                                        <p:attrNameLst>
                                          <p:attrName>fillcolor</p:attrName>
                                        </p:attrNameLst>
                                      </p:cBhvr>
                                      <p:to>
                                        <a:srgbClr val="33CC33"/>
                                      </p:to>
                                    </p:animClr>
                                    <p:set>
                                      <p:cBhvr>
                                        <p:cTn id="55" dur="2000" fill="hold"/>
                                        <p:tgtEl>
                                          <p:spTgt spid="67"/>
                                        </p:tgtEl>
                                        <p:attrNameLst>
                                          <p:attrName>fill.type</p:attrName>
                                        </p:attrNameLst>
                                      </p:cBhvr>
                                      <p:to>
                                        <p:strVal val="solid"/>
                                      </p:to>
                                    </p:set>
                                    <p:set>
                                      <p:cBhvr>
                                        <p:cTn id="56" dur="2000" fill="hold"/>
                                        <p:tgtEl>
                                          <p:spTgt spid="6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67"/>
                                        </p:tgtEl>
                                        <p:attrNameLst>
                                          <p:attrName>fillcolor</p:attrName>
                                        </p:attrNameLst>
                                      </p:cBhvr>
                                      <p:to>
                                        <a:schemeClr val="accent1"/>
                                      </p:to>
                                    </p:animClr>
                                    <p:set>
                                      <p:cBhvr>
                                        <p:cTn id="59" dur="2000" fill="hold"/>
                                        <p:tgtEl>
                                          <p:spTgt spid="67"/>
                                        </p:tgtEl>
                                        <p:attrNameLst>
                                          <p:attrName>fill.type</p:attrName>
                                        </p:attrNameLst>
                                      </p:cBhvr>
                                      <p:to>
                                        <p:strVal val="solid"/>
                                      </p:to>
                                    </p:set>
                                    <p:set>
                                      <p:cBhvr>
                                        <p:cTn id="60" dur="2000" fill="hold"/>
                                        <p:tgtEl>
                                          <p:spTgt spid="6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68"/>
                                        </p:tgtEl>
                                        <p:attrNameLst>
                                          <p:attrName>fillcolor</p:attrName>
                                        </p:attrNameLst>
                                      </p:cBhvr>
                                      <p:to>
                                        <a:srgbClr val="33CC33"/>
                                      </p:to>
                                    </p:animClr>
                                    <p:set>
                                      <p:cBhvr>
                                        <p:cTn id="63" dur="2000" fill="hold"/>
                                        <p:tgtEl>
                                          <p:spTgt spid="68"/>
                                        </p:tgtEl>
                                        <p:attrNameLst>
                                          <p:attrName>fill.type</p:attrName>
                                        </p:attrNameLst>
                                      </p:cBhvr>
                                      <p:to>
                                        <p:strVal val="solid"/>
                                      </p:to>
                                    </p:set>
                                    <p:set>
                                      <p:cBhvr>
                                        <p:cTn id="64" dur="2000" fill="hold"/>
                                        <p:tgtEl>
                                          <p:spTgt spid="6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68"/>
                                        </p:tgtEl>
                                        <p:attrNameLst>
                                          <p:attrName>fillcolor</p:attrName>
                                        </p:attrNameLst>
                                      </p:cBhvr>
                                      <p:to>
                                        <a:schemeClr val="accent1"/>
                                      </p:to>
                                    </p:animClr>
                                    <p:set>
                                      <p:cBhvr>
                                        <p:cTn id="67" dur="2000" fill="hold"/>
                                        <p:tgtEl>
                                          <p:spTgt spid="68"/>
                                        </p:tgtEl>
                                        <p:attrNameLst>
                                          <p:attrName>fill.type</p:attrName>
                                        </p:attrNameLst>
                                      </p:cBhvr>
                                      <p:to>
                                        <p:strVal val="solid"/>
                                      </p:to>
                                    </p:set>
                                    <p:set>
                                      <p:cBhvr>
                                        <p:cTn id="68" dur="2000" fill="hold"/>
                                        <p:tgtEl>
                                          <p:spTgt spid="6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69"/>
                                        </p:tgtEl>
                                        <p:attrNameLst>
                                          <p:attrName>fillcolor</p:attrName>
                                        </p:attrNameLst>
                                      </p:cBhvr>
                                      <p:to>
                                        <a:srgbClr val="33CC33"/>
                                      </p:to>
                                    </p:animClr>
                                    <p:set>
                                      <p:cBhvr>
                                        <p:cTn id="71" dur="2000" fill="hold"/>
                                        <p:tgtEl>
                                          <p:spTgt spid="69"/>
                                        </p:tgtEl>
                                        <p:attrNameLst>
                                          <p:attrName>fill.type</p:attrName>
                                        </p:attrNameLst>
                                      </p:cBhvr>
                                      <p:to>
                                        <p:strVal val="solid"/>
                                      </p:to>
                                    </p:set>
                                    <p:set>
                                      <p:cBhvr>
                                        <p:cTn id="72" dur="2000" fill="hold"/>
                                        <p:tgtEl>
                                          <p:spTgt spid="6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69"/>
                                        </p:tgtEl>
                                        <p:attrNameLst>
                                          <p:attrName>fillcolor</p:attrName>
                                        </p:attrNameLst>
                                      </p:cBhvr>
                                      <p:to>
                                        <a:schemeClr val="accent1"/>
                                      </p:to>
                                    </p:animClr>
                                    <p:set>
                                      <p:cBhvr>
                                        <p:cTn id="75" dur="2000" fill="hold"/>
                                        <p:tgtEl>
                                          <p:spTgt spid="69"/>
                                        </p:tgtEl>
                                        <p:attrNameLst>
                                          <p:attrName>fill.type</p:attrName>
                                        </p:attrNameLst>
                                      </p:cBhvr>
                                      <p:to>
                                        <p:strVal val="solid"/>
                                      </p:to>
                                    </p:set>
                                    <p:set>
                                      <p:cBhvr>
                                        <p:cTn id="76" dur="20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70"/>
                                        </p:tgtEl>
                                        <p:attrNameLst>
                                          <p:attrName>fillcolor</p:attrName>
                                        </p:attrNameLst>
                                      </p:cBhvr>
                                      <p:to>
                                        <a:srgbClr val="33CC33"/>
                                      </p:to>
                                    </p:animClr>
                                    <p:set>
                                      <p:cBhvr>
                                        <p:cTn id="79" dur="2000" fill="hold"/>
                                        <p:tgtEl>
                                          <p:spTgt spid="70"/>
                                        </p:tgtEl>
                                        <p:attrNameLst>
                                          <p:attrName>fill.type</p:attrName>
                                        </p:attrNameLst>
                                      </p:cBhvr>
                                      <p:to>
                                        <p:strVal val="solid"/>
                                      </p:to>
                                    </p:set>
                                    <p:set>
                                      <p:cBhvr>
                                        <p:cTn id="80" dur="20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70"/>
                                        </p:tgtEl>
                                        <p:attrNameLst>
                                          <p:attrName>fillcolor</p:attrName>
                                        </p:attrNameLst>
                                      </p:cBhvr>
                                      <p:to>
                                        <a:schemeClr val="accent1"/>
                                      </p:to>
                                    </p:animClr>
                                    <p:set>
                                      <p:cBhvr>
                                        <p:cTn id="83" dur="2000" fill="hold"/>
                                        <p:tgtEl>
                                          <p:spTgt spid="70"/>
                                        </p:tgtEl>
                                        <p:attrNameLst>
                                          <p:attrName>fill.type</p:attrName>
                                        </p:attrNameLst>
                                      </p:cBhvr>
                                      <p:to>
                                        <p:strVal val="solid"/>
                                      </p:to>
                                    </p:set>
                                    <p:set>
                                      <p:cBhvr>
                                        <p:cTn id="84" dur="2000" fill="hold"/>
                                        <p:tgtEl>
                                          <p:spTgt spid="7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71"/>
                                        </p:tgtEl>
                                        <p:attrNameLst>
                                          <p:attrName>fillcolor</p:attrName>
                                        </p:attrNameLst>
                                      </p:cBhvr>
                                      <p:to>
                                        <a:srgbClr val="33CC33"/>
                                      </p:to>
                                    </p:animClr>
                                    <p:set>
                                      <p:cBhvr>
                                        <p:cTn id="87" dur="2000" fill="hold"/>
                                        <p:tgtEl>
                                          <p:spTgt spid="71"/>
                                        </p:tgtEl>
                                        <p:attrNameLst>
                                          <p:attrName>fill.type</p:attrName>
                                        </p:attrNameLst>
                                      </p:cBhvr>
                                      <p:to>
                                        <p:strVal val="solid"/>
                                      </p:to>
                                    </p:set>
                                    <p:set>
                                      <p:cBhvr>
                                        <p:cTn id="88" dur="2000" fill="hold"/>
                                        <p:tgtEl>
                                          <p:spTgt spid="71"/>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71"/>
                                        </p:tgtEl>
                                        <p:attrNameLst>
                                          <p:attrName>fillcolor</p:attrName>
                                        </p:attrNameLst>
                                      </p:cBhvr>
                                      <p:to>
                                        <a:schemeClr val="accent1"/>
                                      </p:to>
                                    </p:animClr>
                                    <p:set>
                                      <p:cBhvr>
                                        <p:cTn id="91" dur="2000" fill="hold"/>
                                        <p:tgtEl>
                                          <p:spTgt spid="71"/>
                                        </p:tgtEl>
                                        <p:attrNameLst>
                                          <p:attrName>fill.type</p:attrName>
                                        </p:attrNameLst>
                                      </p:cBhvr>
                                      <p:to>
                                        <p:strVal val="solid"/>
                                      </p:to>
                                    </p:set>
                                    <p:set>
                                      <p:cBhvr>
                                        <p:cTn id="92" dur="2000" fill="hold"/>
                                        <p:tgtEl>
                                          <p:spTgt spid="7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16"/>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2000" fill="hold"/>
                                        <p:tgtEl>
                                          <p:spTgt spid="44"/>
                                        </p:tgtEl>
                                        <p:attrNameLst>
                                          <p:attrName>fillcolor</p:attrName>
                                        </p:attrNameLst>
                                      </p:cBhvr>
                                      <p:to>
                                        <a:srgbClr val="009900"/>
                                      </p:to>
                                    </p:animClr>
                                    <p:set>
                                      <p:cBhvr>
                                        <p:cTn id="98" dur="2000" fill="hold"/>
                                        <p:tgtEl>
                                          <p:spTgt spid="44"/>
                                        </p:tgtEl>
                                        <p:attrNameLst>
                                          <p:attrName>fill.type</p:attrName>
                                        </p:attrNameLst>
                                      </p:cBhvr>
                                      <p:to>
                                        <p:strVal val="solid"/>
                                      </p:to>
                                    </p:set>
                                    <p:set>
                                      <p:cBhvr>
                                        <p:cTn id="99" dur="2000" fill="hold"/>
                                        <p:tgtEl>
                                          <p:spTgt spid="44"/>
                                        </p:tgtEl>
                                        <p:attrNameLst>
                                          <p:attrName>fill.on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0" presetID="1" presetClass="emph" presetSubtype="2" fill="hold" nodeType="withEffect">
                                  <p:stCondLst>
                                    <p:cond delay="0"/>
                                  </p:stCondLst>
                                  <p:childTnLst>
                                    <p:animClr clrSpc="rgb" dir="cw">
                                      <p:cBhvr>
                                        <p:cTn id="101" dur="2000" fill="hold"/>
                                        <p:tgtEl>
                                          <p:spTgt spid="47"/>
                                        </p:tgtEl>
                                        <p:attrNameLst>
                                          <p:attrName>fillcolor</p:attrName>
                                        </p:attrNameLst>
                                      </p:cBhvr>
                                      <p:to>
                                        <a:srgbClr val="009900"/>
                                      </p:to>
                                    </p:animClr>
                                    <p:set>
                                      <p:cBhvr>
                                        <p:cTn id="102" dur="2000" fill="hold"/>
                                        <p:tgtEl>
                                          <p:spTgt spid="47"/>
                                        </p:tgtEl>
                                        <p:attrNameLst>
                                          <p:attrName>fill.type</p:attrName>
                                        </p:attrNameLst>
                                      </p:cBhvr>
                                      <p:to>
                                        <p:strVal val="solid"/>
                                      </p:to>
                                    </p:set>
                                    <p:set>
                                      <p:cBhvr>
                                        <p:cTn id="103" dur="2000" fill="hold"/>
                                        <p:tgtEl>
                                          <p:spTgt spid="47"/>
                                        </p:tgtEl>
                                        <p:attrNameLst>
                                          <p:attrName>fill.on</p:attrName>
                                        </p:attrNameLst>
                                      </p:cBhvr>
                                      <p:to>
                                        <p:strVal val="true"/>
                                      </p:to>
                                    </p:set>
                                  </p:childTnLst>
                                </p:cTn>
                              </p:par>
                            </p:childTnLst>
                          </p:cTn>
                        </p:par>
                        <p:par>
                          <p:cTn id="104" fill="hold">
                            <p:stCondLst>
                              <p:cond delay="2000"/>
                            </p:stCondLst>
                            <p:childTnLst>
                              <p:par>
                                <p:cTn id="105" presetID="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par>
                          <p:cTn id="107" fill="hold">
                            <p:stCondLst>
                              <p:cond delay="2000"/>
                            </p:stCondLst>
                            <p:childTnLst>
                              <p:par>
                                <p:cTn id="108" presetID="1" presetClass="emph" presetSubtype="2" fill="hold" nodeType="afterEffect">
                                  <p:stCondLst>
                                    <p:cond delay="0"/>
                                  </p:stCondLst>
                                  <p:childTnLst>
                                    <p:animClr clrSpc="rgb" dir="cw">
                                      <p:cBhvr>
                                        <p:cTn id="109" dur="2000" fill="hold"/>
                                        <p:tgtEl>
                                          <p:spTgt spid="44"/>
                                        </p:tgtEl>
                                        <p:attrNameLst>
                                          <p:attrName>fillcolor</p:attrName>
                                        </p:attrNameLst>
                                      </p:cBhvr>
                                      <p:to>
                                        <a:schemeClr val="accent1"/>
                                      </p:to>
                                    </p:animClr>
                                    <p:set>
                                      <p:cBhvr>
                                        <p:cTn id="110" dur="2000" fill="hold"/>
                                        <p:tgtEl>
                                          <p:spTgt spid="44"/>
                                        </p:tgtEl>
                                        <p:attrNameLst>
                                          <p:attrName>fill.type</p:attrName>
                                        </p:attrNameLst>
                                      </p:cBhvr>
                                      <p:to>
                                        <p:strVal val="solid"/>
                                      </p:to>
                                    </p:set>
                                    <p:set>
                                      <p:cBhvr>
                                        <p:cTn id="111" dur="2000" fill="hold"/>
                                        <p:tgtEl>
                                          <p:spTgt spid="44"/>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2000" fill="hold"/>
                                        <p:tgtEl>
                                          <p:spTgt spid="47"/>
                                        </p:tgtEl>
                                        <p:attrNameLst>
                                          <p:attrName>fillcolor</p:attrName>
                                        </p:attrNameLst>
                                      </p:cBhvr>
                                      <p:to>
                                        <a:schemeClr val="accent1"/>
                                      </p:to>
                                    </p:animClr>
                                    <p:set>
                                      <p:cBhvr>
                                        <p:cTn id="114" dur="2000" fill="hold"/>
                                        <p:tgtEl>
                                          <p:spTgt spid="47"/>
                                        </p:tgtEl>
                                        <p:attrNameLst>
                                          <p:attrName>fill.type</p:attrName>
                                        </p:attrNameLst>
                                      </p:cBhvr>
                                      <p:to>
                                        <p:strVal val="solid"/>
                                      </p:to>
                                    </p:set>
                                    <p:set>
                                      <p:cBhvr>
                                        <p:cTn id="115" dur="2000" fill="hold"/>
                                        <p:tgtEl>
                                          <p:spTgt spid="47"/>
                                        </p:tgtEl>
                                        <p:attrNameLst>
                                          <p:attrName>fill.on</p:attrName>
                                        </p:attrNameLst>
                                      </p:cBhvr>
                                      <p:to>
                                        <p:strVal val="true"/>
                                      </p:to>
                                    </p:set>
                                  </p:childTnLst>
                                </p:cTn>
                              </p:par>
                            </p:childTnLst>
                          </p:cTn>
                        </p:par>
                      </p:childTnLst>
                    </p:cTn>
                  </p:par>
                </p:childTnLst>
              </p:cTn>
              <p:nextCondLst>
                <p:cond evt="onClick" delay="0">
                  <p:tgtEl>
                    <p:spTgt spid="16"/>
                  </p:tgtEl>
                </p:cond>
              </p:nextCondLst>
            </p:seq>
          </p:childTnLst>
        </p:cTn>
      </p:par>
    </p:tnLst>
    <p:bldLst>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2 Grupo"/>
          <p:cNvGrpSpPr/>
          <p:nvPr/>
        </p:nvGrpSpPr>
        <p:grpSpPr>
          <a:xfrm>
            <a:off x="2980342" y="951241"/>
            <a:ext cx="6122494" cy="5082495"/>
            <a:chOff x="2980342" y="951241"/>
            <a:chExt cx="6122494" cy="5082495"/>
          </a:xfrm>
        </p:grpSpPr>
        <p:sp>
          <p:nvSpPr>
            <p:cNvPr id="40" name="Rechteck 36"/>
            <p:cNvSpPr/>
            <p:nvPr/>
          </p:nvSpPr>
          <p:spPr bwMode="gray">
            <a:xfrm>
              <a:off x="2980344" y="951241"/>
              <a:ext cx="6122492" cy="5082495"/>
            </a:xfrm>
            <a:prstGeom prst="rect">
              <a:avLst/>
            </a:prstGeom>
            <a:solidFill>
              <a:schemeClr val="bg1"/>
            </a:solidFill>
            <a:ln w="12700">
              <a:solidFill>
                <a:srgbClr val="C0C0C0"/>
              </a:solidFill>
              <a:miter lim="800000"/>
              <a:headEnd/>
              <a:tailEnd/>
            </a:ln>
            <a:effectLst>
              <a:outerShdw blurRad="127000" dist="63500" dir="2700000" algn="tl" rotWithShape="0">
                <a:prstClr val="black">
                  <a:alpha val="40000"/>
                </a:prstClr>
              </a:outerShdw>
            </a:effectLst>
          </p:spPr>
          <p:txBody>
            <a:bodyPr lIns="36000" tIns="36000" rIns="72000" bIns="36000" anchor="ctr"/>
            <a:lstStyle/>
            <a:p>
              <a:pPr marL="285750" indent="-285750" algn="just" fontAlgn="base">
                <a:spcBef>
                  <a:spcPct val="0"/>
                </a:spcBef>
                <a:spcAft>
                  <a:spcPct val="0"/>
                </a:spcAft>
                <a:buFont typeface="Arial" panose="020B0604020202020204" pitchFamily="34" charset="0"/>
                <a:buChar char="•"/>
              </a:pPr>
              <a:r>
                <a:rPr lang="es-CL" sz="1200" dirty="0">
                  <a:solidFill>
                    <a:prstClr val="black"/>
                  </a:solidFill>
                  <a:latin typeface="Arial" panose="020B0604020202020204" pitchFamily="34" charset="0"/>
                  <a:cs typeface="Arial" panose="020B0604020202020204" pitchFamily="34" charset="0"/>
                </a:rPr>
                <a:t>.</a:t>
              </a:r>
            </a:p>
          </p:txBody>
        </p:sp>
        <p:sp>
          <p:nvSpPr>
            <p:cNvPr id="98" name="Rectangle 2"/>
            <p:cNvSpPr>
              <a:spLocks noChangeArrowheads="1"/>
            </p:cNvSpPr>
            <p:nvPr/>
          </p:nvSpPr>
          <p:spPr bwMode="auto">
            <a:xfrm>
              <a:off x="2980342" y="986653"/>
              <a:ext cx="6109041"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algn="ctr" fontAlgn="base">
                <a:spcBef>
                  <a:spcPct val="0"/>
                </a:spcBef>
                <a:spcAft>
                  <a:spcPct val="0"/>
                </a:spcAft>
              </a:pPr>
              <a:r>
                <a:rPr lang="es-CL" altLang="es-CL" b="1" dirty="0">
                  <a:solidFill>
                    <a:prstClr val="white"/>
                  </a:solidFill>
                </a:rPr>
                <a:t>* </a:t>
              </a:r>
              <a:r>
                <a:rPr lang="es-CL" altLang="es-CL" b="1" dirty="0" smtClean="0">
                  <a:solidFill>
                    <a:srgbClr val="4F81BD"/>
                  </a:solidFill>
                </a:rPr>
                <a:t>Realizar Análisis y Diseño</a:t>
              </a:r>
              <a:endParaRPr lang="es-CL" altLang="es-CL" b="1" dirty="0">
                <a:solidFill>
                  <a:srgbClr val="4F81BD"/>
                </a:solidFill>
              </a:endParaRPr>
            </a:p>
          </p:txBody>
        </p:sp>
        <p:grpSp>
          <p:nvGrpSpPr>
            <p:cNvPr id="150" name="149 Grupo"/>
            <p:cNvGrpSpPr/>
            <p:nvPr/>
          </p:nvGrpSpPr>
          <p:grpSpPr>
            <a:xfrm>
              <a:off x="3068280" y="2111219"/>
              <a:ext cx="5995568" cy="3794670"/>
              <a:chOff x="971550" y="1506538"/>
              <a:chExt cx="5995568" cy="3794670"/>
            </a:xfrm>
          </p:grpSpPr>
          <p:sp>
            <p:nvSpPr>
              <p:cNvPr id="151" name="AutoShape 3"/>
              <p:cNvSpPr>
                <a:spLocks noChangeArrowheads="1"/>
              </p:cNvSpPr>
              <p:nvPr/>
            </p:nvSpPr>
            <p:spPr bwMode="auto">
              <a:xfrm>
                <a:off x="2771659" y="1911291"/>
                <a:ext cx="457177" cy="380944"/>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52" name="Text Box 8"/>
              <p:cNvSpPr txBox="1">
                <a:spLocks noChangeArrowheads="1"/>
              </p:cNvSpPr>
              <p:nvPr/>
            </p:nvSpPr>
            <p:spPr bwMode="auto">
              <a:xfrm>
                <a:off x="971550" y="2610010"/>
                <a:ext cx="1981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400" dirty="0" smtClean="0">
                    <a:solidFill>
                      <a:prstClr val="black"/>
                    </a:solidFill>
                  </a:rPr>
                  <a:t>Diagrama y Semántica de </a:t>
                </a:r>
                <a:r>
                  <a:rPr lang="es-CL" altLang="es-CL" sz="1400" dirty="0">
                    <a:solidFill>
                      <a:prstClr val="black"/>
                    </a:solidFill>
                  </a:rPr>
                  <a:t>Caso </a:t>
                </a:r>
                <a:r>
                  <a:rPr lang="es-CL" altLang="es-CL" sz="1400" dirty="0" smtClean="0">
                    <a:solidFill>
                      <a:prstClr val="black"/>
                    </a:solidFill>
                  </a:rPr>
                  <a:t>de </a:t>
                </a:r>
                <a:r>
                  <a:rPr lang="es-CL" altLang="es-CL" sz="1400" dirty="0">
                    <a:solidFill>
                      <a:prstClr val="black"/>
                    </a:solidFill>
                  </a:rPr>
                  <a:t>Uso</a:t>
                </a:r>
              </a:p>
            </p:txBody>
          </p:sp>
          <p:sp>
            <p:nvSpPr>
              <p:cNvPr id="153" name="Text Box 9"/>
              <p:cNvSpPr txBox="1">
                <a:spLocks noChangeArrowheads="1"/>
              </p:cNvSpPr>
              <p:nvPr/>
            </p:nvSpPr>
            <p:spPr bwMode="auto">
              <a:xfrm>
                <a:off x="3428826" y="2682008"/>
                <a:ext cx="1676315" cy="517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1400">
                    <a:solidFill>
                      <a:prstClr val="black"/>
                    </a:solidFill>
                  </a:rPr>
                  <a:t>Diagrama</a:t>
                </a:r>
              </a:p>
              <a:p>
                <a:pPr fontAlgn="base">
                  <a:spcBef>
                    <a:spcPct val="0"/>
                  </a:spcBef>
                  <a:spcAft>
                    <a:spcPct val="0"/>
                  </a:spcAft>
                  <a:buClrTx/>
                  <a:buFontTx/>
                  <a:buNone/>
                </a:pPr>
                <a:r>
                  <a:rPr lang="es-CL" altLang="es-CL" sz="1400">
                    <a:solidFill>
                      <a:prstClr val="black"/>
                    </a:solidFill>
                  </a:rPr>
                  <a:t>Clases Diseño</a:t>
                </a:r>
              </a:p>
            </p:txBody>
          </p:sp>
          <p:sp>
            <p:nvSpPr>
              <p:cNvPr id="154" name="Text Box 12"/>
              <p:cNvSpPr txBox="1">
                <a:spLocks noChangeArrowheads="1"/>
              </p:cNvSpPr>
              <p:nvPr/>
            </p:nvSpPr>
            <p:spPr bwMode="auto">
              <a:xfrm>
                <a:off x="3174765" y="4639765"/>
                <a:ext cx="1600119" cy="517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400">
                    <a:solidFill>
                      <a:prstClr val="black"/>
                    </a:solidFill>
                  </a:rPr>
                  <a:t>Diagrama</a:t>
                </a:r>
              </a:p>
              <a:p>
                <a:pPr algn="ctr" fontAlgn="base">
                  <a:spcBef>
                    <a:spcPct val="0"/>
                  </a:spcBef>
                  <a:spcAft>
                    <a:spcPct val="0"/>
                  </a:spcAft>
                  <a:buClrTx/>
                  <a:buFontTx/>
                  <a:buNone/>
                </a:pPr>
                <a:r>
                  <a:rPr lang="es-CL" altLang="es-CL" sz="1400">
                    <a:solidFill>
                      <a:prstClr val="black"/>
                    </a:solidFill>
                  </a:rPr>
                  <a:t>Componentes</a:t>
                </a:r>
              </a:p>
            </p:txBody>
          </p:sp>
          <p:sp>
            <p:nvSpPr>
              <p:cNvPr id="155" name="Text Box 14"/>
              <p:cNvSpPr txBox="1">
                <a:spLocks noChangeArrowheads="1"/>
              </p:cNvSpPr>
              <p:nvPr/>
            </p:nvSpPr>
            <p:spPr bwMode="auto">
              <a:xfrm>
                <a:off x="1001265" y="4783759"/>
                <a:ext cx="1523923" cy="517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400">
                    <a:solidFill>
                      <a:prstClr val="black"/>
                    </a:solidFill>
                  </a:rPr>
                  <a:t>Diagrama</a:t>
                </a:r>
              </a:p>
              <a:p>
                <a:pPr algn="ctr" fontAlgn="base">
                  <a:spcBef>
                    <a:spcPct val="0"/>
                  </a:spcBef>
                  <a:spcAft>
                    <a:spcPct val="0"/>
                  </a:spcAft>
                  <a:buClrTx/>
                  <a:buFontTx/>
                  <a:buNone/>
                </a:pPr>
                <a:r>
                  <a:rPr lang="es-CL" altLang="es-CL" sz="1400">
                    <a:solidFill>
                      <a:prstClr val="black"/>
                    </a:solidFill>
                  </a:rPr>
                  <a:t>Despliegue</a:t>
                </a:r>
              </a:p>
            </p:txBody>
          </p:sp>
          <p:sp>
            <p:nvSpPr>
              <p:cNvPr id="240" name="AutoShape 15"/>
              <p:cNvSpPr>
                <a:spLocks noChangeArrowheads="1"/>
              </p:cNvSpPr>
              <p:nvPr/>
            </p:nvSpPr>
            <p:spPr bwMode="auto">
              <a:xfrm rot="10800000">
                <a:off x="2434084" y="4084742"/>
                <a:ext cx="457177" cy="380944"/>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41" name="AutoShape 19"/>
              <p:cNvSpPr>
                <a:spLocks noChangeArrowheads="1"/>
              </p:cNvSpPr>
              <p:nvPr/>
            </p:nvSpPr>
            <p:spPr bwMode="auto">
              <a:xfrm rot="10800000">
                <a:off x="4847706" y="3983157"/>
                <a:ext cx="457177" cy="380944"/>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nvGrpSpPr>
              <p:cNvPr id="242" name="Group 21"/>
              <p:cNvGrpSpPr>
                <a:grpSpLocks/>
              </p:cNvGrpSpPr>
              <p:nvPr/>
            </p:nvGrpSpPr>
            <p:grpSpPr bwMode="auto">
              <a:xfrm>
                <a:off x="1066745" y="1573203"/>
                <a:ext cx="1752512" cy="1057119"/>
                <a:chOff x="480" y="816"/>
                <a:chExt cx="1104" cy="666"/>
              </a:xfrm>
            </p:grpSpPr>
            <p:sp>
              <p:nvSpPr>
                <p:cNvPr id="312" name="AutoShape 22"/>
                <p:cNvSpPr>
                  <a:spLocks noChangeArrowheads="1"/>
                </p:cNvSpPr>
                <p:nvPr/>
              </p:nvSpPr>
              <p:spPr bwMode="auto">
                <a:xfrm>
                  <a:off x="1078" y="816"/>
                  <a:ext cx="506" cy="666"/>
                </a:xfrm>
                <a:prstGeom prst="roundRect">
                  <a:avLst>
                    <a:gd name="adj" fmla="val 7574"/>
                  </a:avLst>
                </a:prstGeom>
                <a:noFill/>
                <a:ln w="9525">
                  <a:solidFill>
                    <a:srgbClr val="929DB7"/>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13" name="Text Box 23"/>
                <p:cNvSpPr txBox="1">
                  <a:spLocks noChangeArrowheads="1"/>
                </p:cNvSpPr>
                <p:nvPr/>
              </p:nvSpPr>
              <p:spPr bwMode="auto">
                <a:xfrm>
                  <a:off x="504" y="1194"/>
                  <a:ext cx="270"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ES" altLang="es-CL" sz="800">
                      <a:solidFill>
                        <a:prstClr val="black"/>
                      </a:solidFill>
                    </a:rPr>
                    <a:t>Actor</a:t>
                  </a:r>
                  <a:endParaRPr lang="es-ES" altLang="es-CL" sz="1200">
                    <a:solidFill>
                      <a:prstClr val="black"/>
                    </a:solidFill>
                  </a:endParaRPr>
                </a:p>
              </p:txBody>
            </p:sp>
            <p:sp>
              <p:nvSpPr>
                <p:cNvPr id="314" name="AutoShape 24"/>
                <p:cNvSpPr>
                  <a:spLocks noChangeArrowheads="1"/>
                </p:cNvSpPr>
                <p:nvPr/>
              </p:nvSpPr>
              <p:spPr bwMode="auto">
                <a:xfrm>
                  <a:off x="1146" y="88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15" name="Text Box 25"/>
                <p:cNvSpPr txBox="1">
                  <a:spLocks noChangeArrowheads="1"/>
                </p:cNvSpPr>
                <p:nvPr/>
              </p:nvSpPr>
              <p:spPr bwMode="auto">
                <a:xfrm>
                  <a:off x="1161" y="88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ES" altLang="es-CL" sz="800">
                      <a:solidFill>
                        <a:prstClr val="black"/>
                      </a:solidFill>
                    </a:rPr>
                    <a:t>Caso de</a:t>
                  </a:r>
                </a:p>
                <a:p>
                  <a:pPr algn="ctr" fontAlgn="base">
                    <a:spcBef>
                      <a:spcPct val="0"/>
                    </a:spcBef>
                    <a:spcAft>
                      <a:spcPct val="0"/>
                    </a:spcAft>
                    <a:buClrTx/>
                    <a:buFontTx/>
                    <a:buNone/>
                  </a:pPr>
                  <a:r>
                    <a:rPr lang="es-ES" altLang="es-CL" sz="800">
                      <a:solidFill>
                        <a:prstClr val="black"/>
                      </a:solidFill>
                    </a:rPr>
                    <a:t>Uso 1</a:t>
                  </a:r>
                  <a:endParaRPr lang="es-ES" altLang="es-CL" sz="1200">
                    <a:solidFill>
                      <a:prstClr val="black"/>
                    </a:solidFill>
                  </a:endParaRPr>
                </a:p>
              </p:txBody>
            </p:sp>
            <p:sp>
              <p:nvSpPr>
                <p:cNvPr id="316" name="AutoShape 26"/>
                <p:cNvSpPr>
                  <a:spLocks noChangeArrowheads="1"/>
                </p:cNvSpPr>
                <p:nvPr/>
              </p:nvSpPr>
              <p:spPr bwMode="auto">
                <a:xfrm>
                  <a:off x="1146" y="1193"/>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17" name="Text Box 27"/>
                <p:cNvSpPr txBox="1">
                  <a:spLocks noChangeArrowheads="1"/>
                </p:cNvSpPr>
                <p:nvPr/>
              </p:nvSpPr>
              <p:spPr bwMode="auto">
                <a:xfrm>
                  <a:off x="1161" y="1201"/>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ES" altLang="es-CL" sz="800">
                      <a:solidFill>
                        <a:prstClr val="black"/>
                      </a:solidFill>
                    </a:rPr>
                    <a:t>Caso de</a:t>
                  </a:r>
                </a:p>
                <a:p>
                  <a:pPr algn="ctr" fontAlgn="base">
                    <a:spcBef>
                      <a:spcPct val="0"/>
                    </a:spcBef>
                    <a:spcAft>
                      <a:spcPct val="0"/>
                    </a:spcAft>
                    <a:buClrTx/>
                    <a:buFontTx/>
                    <a:buNone/>
                  </a:pPr>
                  <a:r>
                    <a:rPr lang="es-ES" altLang="es-CL" sz="800">
                      <a:solidFill>
                        <a:prstClr val="black"/>
                      </a:solidFill>
                    </a:rPr>
                    <a:t>Uso 2</a:t>
                  </a:r>
                  <a:endParaRPr lang="es-ES" altLang="es-CL" sz="1200">
                    <a:solidFill>
                      <a:prstClr val="black"/>
                    </a:solidFill>
                  </a:endParaRPr>
                </a:p>
              </p:txBody>
            </p:sp>
            <p:cxnSp>
              <p:nvCxnSpPr>
                <p:cNvPr id="318" name="AutoShape 28"/>
                <p:cNvCxnSpPr>
                  <a:cxnSpLocks noChangeShapeType="1"/>
                  <a:stCxn id="320" idx="3"/>
                  <a:endCxn id="314" idx="1"/>
                </p:cNvCxnSpPr>
                <p:nvPr/>
              </p:nvCxnSpPr>
              <p:spPr bwMode="auto">
                <a:xfrm flipV="1">
                  <a:off x="701" y="986"/>
                  <a:ext cx="445" cy="134"/>
                </a:xfrm>
                <a:prstGeom prst="bentConnector3">
                  <a:avLst>
                    <a:gd name="adj1" fmla="val 49889"/>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9" name="AutoShape 29"/>
                <p:cNvCxnSpPr>
                  <a:cxnSpLocks noChangeShapeType="1"/>
                  <a:stCxn id="320" idx="3"/>
                  <a:endCxn id="316" idx="1"/>
                </p:cNvCxnSpPr>
                <p:nvPr/>
              </p:nvCxnSpPr>
              <p:spPr bwMode="auto">
                <a:xfrm>
                  <a:off x="701" y="1120"/>
                  <a:ext cx="445" cy="179"/>
                </a:xfrm>
                <a:prstGeom prst="bentConnector3">
                  <a:avLst>
                    <a:gd name="adj1" fmla="val 49889"/>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0" name="Rectangle 30"/>
                <p:cNvSpPr>
                  <a:spLocks noChangeArrowheads="1"/>
                </p:cNvSpPr>
                <p:nvPr/>
              </p:nvSpPr>
              <p:spPr bwMode="auto">
                <a:xfrm>
                  <a:off x="640" y="1074"/>
                  <a:ext cx="61" cy="9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pic>
              <p:nvPicPr>
                <p:cNvPr id="321" name="Picture 31" descr="kuse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0" y="862"/>
                  <a:ext cx="34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3" name="Group 54"/>
              <p:cNvGrpSpPr>
                <a:grpSpLocks/>
              </p:cNvGrpSpPr>
              <p:nvPr/>
            </p:nvGrpSpPr>
            <p:grpSpPr bwMode="auto">
              <a:xfrm>
                <a:off x="3242899" y="1506538"/>
                <a:ext cx="1904904" cy="1188863"/>
                <a:chOff x="4272" y="1008"/>
                <a:chExt cx="1200" cy="749"/>
              </a:xfrm>
            </p:grpSpPr>
            <p:grpSp>
              <p:nvGrpSpPr>
                <p:cNvPr id="293" name="Group 32"/>
                <p:cNvGrpSpPr>
                  <a:grpSpLocks/>
                </p:cNvGrpSpPr>
                <p:nvPr/>
              </p:nvGrpSpPr>
              <p:grpSpPr bwMode="auto">
                <a:xfrm>
                  <a:off x="4272" y="1008"/>
                  <a:ext cx="336" cy="317"/>
                  <a:chOff x="4608" y="2688"/>
                  <a:chExt cx="624" cy="431"/>
                </a:xfrm>
              </p:grpSpPr>
              <p:sp>
                <p:nvSpPr>
                  <p:cNvPr id="309" name="Text Box 33"/>
                  <p:cNvSpPr txBox="1">
                    <a:spLocks noChangeArrowheads="1"/>
                  </p:cNvSpPr>
                  <p:nvPr/>
                </p:nvSpPr>
                <p:spPr bwMode="auto">
                  <a:xfrm>
                    <a:off x="4608" y="2688"/>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b="1">
                        <a:solidFill>
                          <a:prstClr val="black"/>
                        </a:solidFill>
                      </a:rPr>
                      <a:t>Nombre Clase</a:t>
                    </a:r>
                  </a:p>
                </p:txBody>
              </p:sp>
              <p:sp>
                <p:nvSpPr>
                  <p:cNvPr id="310" name="Text Box 34"/>
                  <p:cNvSpPr txBox="1">
                    <a:spLocks noChangeArrowheads="1"/>
                  </p:cNvSpPr>
                  <p:nvPr/>
                </p:nvSpPr>
                <p:spPr bwMode="auto">
                  <a:xfrm>
                    <a:off x="4608" y="2832"/>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a:solidFill>
                          <a:prstClr val="black"/>
                        </a:solidFill>
                      </a:rPr>
                      <a:t>atributos</a:t>
                    </a:r>
                  </a:p>
                </p:txBody>
              </p:sp>
              <p:sp>
                <p:nvSpPr>
                  <p:cNvPr id="311" name="Text Box 35"/>
                  <p:cNvSpPr txBox="1">
                    <a:spLocks noChangeArrowheads="1"/>
                  </p:cNvSpPr>
                  <p:nvPr/>
                </p:nvSpPr>
                <p:spPr bwMode="auto">
                  <a:xfrm>
                    <a:off x="4608" y="2980"/>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a:solidFill>
                          <a:prstClr val="black"/>
                        </a:solidFill>
                      </a:rPr>
                      <a:t>m</a:t>
                    </a:r>
                    <a:r>
                      <a:rPr lang="es-CL" altLang="ja-JP" sz="400">
                        <a:solidFill>
                          <a:prstClr val="black"/>
                        </a:solidFill>
                        <a:latin typeface="Arial" charset="0"/>
                      </a:rPr>
                      <a:t>é</a:t>
                    </a:r>
                    <a:r>
                      <a:rPr lang="es-CL" altLang="ja-JP" sz="400">
                        <a:solidFill>
                          <a:prstClr val="black"/>
                        </a:solidFill>
                      </a:rPr>
                      <a:t>todos</a:t>
                    </a:r>
                    <a:endParaRPr lang="es-CL" altLang="es-CL" sz="400">
                      <a:solidFill>
                        <a:prstClr val="black"/>
                      </a:solidFill>
                    </a:endParaRPr>
                  </a:p>
                </p:txBody>
              </p:sp>
            </p:grpSp>
            <p:grpSp>
              <p:nvGrpSpPr>
                <p:cNvPr id="294" name="Group 36"/>
                <p:cNvGrpSpPr>
                  <a:grpSpLocks/>
                </p:cNvGrpSpPr>
                <p:nvPr/>
              </p:nvGrpSpPr>
              <p:grpSpPr bwMode="auto">
                <a:xfrm>
                  <a:off x="4272" y="1440"/>
                  <a:ext cx="336" cy="317"/>
                  <a:chOff x="4608" y="2688"/>
                  <a:chExt cx="624" cy="431"/>
                </a:xfrm>
              </p:grpSpPr>
              <p:sp>
                <p:nvSpPr>
                  <p:cNvPr id="306" name="Text Box 37"/>
                  <p:cNvSpPr txBox="1">
                    <a:spLocks noChangeArrowheads="1"/>
                  </p:cNvSpPr>
                  <p:nvPr/>
                </p:nvSpPr>
                <p:spPr bwMode="auto">
                  <a:xfrm>
                    <a:off x="4608" y="2688"/>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b="1">
                        <a:solidFill>
                          <a:prstClr val="black"/>
                        </a:solidFill>
                      </a:rPr>
                      <a:t>Nombre Clase</a:t>
                    </a:r>
                  </a:p>
                </p:txBody>
              </p:sp>
              <p:sp>
                <p:nvSpPr>
                  <p:cNvPr id="307" name="Text Box 38"/>
                  <p:cNvSpPr txBox="1">
                    <a:spLocks noChangeArrowheads="1"/>
                  </p:cNvSpPr>
                  <p:nvPr/>
                </p:nvSpPr>
                <p:spPr bwMode="auto">
                  <a:xfrm>
                    <a:off x="4608" y="2832"/>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a:solidFill>
                          <a:prstClr val="black"/>
                        </a:solidFill>
                      </a:rPr>
                      <a:t>atributos</a:t>
                    </a:r>
                  </a:p>
                </p:txBody>
              </p:sp>
              <p:sp>
                <p:nvSpPr>
                  <p:cNvPr id="308" name="Text Box 39"/>
                  <p:cNvSpPr txBox="1">
                    <a:spLocks noChangeArrowheads="1"/>
                  </p:cNvSpPr>
                  <p:nvPr/>
                </p:nvSpPr>
                <p:spPr bwMode="auto">
                  <a:xfrm>
                    <a:off x="4608" y="2980"/>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a:solidFill>
                          <a:prstClr val="black"/>
                        </a:solidFill>
                      </a:rPr>
                      <a:t>m</a:t>
                    </a:r>
                    <a:r>
                      <a:rPr lang="es-CL" altLang="ja-JP" sz="400">
                        <a:solidFill>
                          <a:prstClr val="black"/>
                        </a:solidFill>
                        <a:latin typeface="Arial" charset="0"/>
                      </a:rPr>
                      <a:t>é</a:t>
                    </a:r>
                    <a:r>
                      <a:rPr lang="es-CL" altLang="ja-JP" sz="400">
                        <a:solidFill>
                          <a:prstClr val="black"/>
                        </a:solidFill>
                      </a:rPr>
                      <a:t>todos</a:t>
                    </a:r>
                    <a:endParaRPr lang="es-CL" altLang="es-CL" sz="400">
                      <a:solidFill>
                        <a:prstClr val="black"/>
                      </a:solidFill>
                    </a:endParaRPr>
                  </a:p>
                </p:txBody>
              </p:sp>
            </p:grpSp>
            <p:grpSp>
              <p:nvGrpSpPr>
                <p:cNvPr id="295" name="Group 40"/>
                <p:cNvGrpSpPr>
                  <a:grpSpLocks/>
                </p:cNvGrpSpPr>
                <p:nvPr/>
              </p:nvGrpSpPr>
              <p:grpSpPr bwMode="auto">
                <a:xfrm>
                  <a:off x="4704" y="1440"/>
                  <a:ext cx="336" cy="317"/>
                  <a:chOff x="4608" y="2688"/>
                  <a:chExt cx="624" cy="431"/>
                </a:xfrm>
              </p:grpSpPr>
              <p:sp>
                <p:nvSpPr>
                  <p:cNvPr id="303" name="Text Box 41"/>
                  <p:cNvSpPr txBox="1">
                    <a:spLocks noChangeArrowheads="1"/>
                  </p:cNvSpPr>
                  <p:nvPr/>
                </p:nvSpPr>
                <p:spPr bwMode="auto">
                  <a:xfrm>
                    <a:off x="4608" y="2688"/>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b="1">
                        <a:solidFill>
                          <a:prstClr val="black"/>
                        </a:solidFill>
                      </a:rPr>
                      <a:t>Nombre Clase</a:t>
                    </a:r>
                  </a:p>
                </p:txBody>
              </p:sp>
              <p:sp>
                <p:nvSpPr>
                  <p:cNvPr id="304" name="Text Box 42"/>
                  <p:cNvSpPr txBox="1">
                    <a:spLocks noChangeArrowheads="1"/>
                  </p:cNvSpPr>
                  <p:nvPr/>
                </p:nvSpPr>
                <p:spPr bwMode="auto">
                  <a:xfrm>
                    <a:off x="4608" y="2832"/>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a:solidFill>
                          <a:prstClr val="black"/>
                        </a:solidFill>
                      </a:rPr>
                      <a:t>atributos</a:t>
                    </a:r>
                  </a:p>
                </p:txBody>
              </p:sp>
              <p:sp>
                <p:nvSpPr>
                  <p:cNvPr id="305" name="Text Box 43"/>
                  <p:cNvSpPr txBox="1">
                    <a:spLocks noChangeArrowheads="1"/>
                  </p:cNvSpPr>
                  <p:nvPr/>
                </p:nvSpPr>
                <p:spPr bwMode="auto">
                  <a:xfrm>
                    <a:off x="4608" y="2980"/>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a:solidFill>
                          <a:prstClr val="black"/>
                        </a:solidFill>
                      </a:rPr>
                      <a:t>m</a:t>
                    </a:r>
                    <a:r>
                      <a:rPr lang="es-CL" altLang="ja-JP" sz="400">
                        <a:solidFill>
                          <a:prstClr val="black"/>
                        </a:solidFill>
                        <a:latin typeface="Arial" charset="0"/>
                      </a:rPr>
                      <a:t>é</a:t>
                    </a:r>
                    <a:r>
                      <a:rPr lang="es-CL" altLang="ja-JP" sz="400">
                        <a:solidFill>
                          <a:prstClr val="black"/>
                        </a:solidFill>
                      </a:rPr>
                      <a:t>todos</a:t>
                    </a:r>
                    <a:endParaRPr lang="es-CL" altLang="es-CL" sz="400">
                      <a:solidFill>
                        <a:prstClr val="black"/>
                      </a:solidFill>
                    </a:endParaRPr>
                  </a:p>
                </p:txBody>
              </p:sp>
            </p:grpSp>
            <p:grpSp>
              <p:nvGrpSpPr>
                <p:cNvPr id="296" name="Group 44"/>
                <p:cNvGrpSpPr>
                  <a:grpSpLocks/>
                </p:cNvGrpSpPr>
                <p:nvPr/>
              </p:nvGrpSpPr>
              <p:grpSpPr bwMode="auto">
                <a:xfrm>
                  <a:off x="5136" y="1440"/>
                  <a:ext cx="336" cy="317"/>
                  <a:chOff x="4608" y="2688"/>
                  <a:chExt cx="624" cy="431"/>
                </a:xfrm>
              </p:grpSpPr>
              <p:sp>
                <p:nvSpPr>
                  <p:cNvPr id="300" name="Text Box 45"/>
                  <p:cNvSpPr txBox="1">
                    <a:spLocks noChangeArrowheads="1"/>
                  </p:cNvSpPr>
                  <p:nvPr/>
                </p:nvSpPr>
                <p:spPr bwMode="auto">
                  <a:xfrm>
                    <a:off x="4608" y="2688"/>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b="1">
                        <a:solidFill>
                          <a:prstClr val="black"/>
                        </a:solidFill>
                      </a:rPr>
                      <a:t>Nombre Clase</a:t>
                    </a:r>
                  </a:p>
                </p:txBody>
              </p:sp>
              <p:sp>
                <p:nvSpPr>
                  <p:cNvPr id="301" name="Text Box 46"/>
                  <p:cNvSpPr txBox="1">
                    <a:spLocks noChangeArrowheads="1"/>
                  </p:cNvSpPr>
                  <p:nvPr/>
                </p:nvSpPr>
                <p:spPr bwMode="auto">
                  <a:xfrm>
                    <a:off x="4608" y="2832"/>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a:solidFill>
                          <a:prstClr val="black"/>
                        </a:solidFill>
                      </a:rPr>
                      <a:t>atributos</a:t>
                    </a:r>
                  </a:p>
                </p:txBody>
              </p:sp>
              <p:sp>
                <p:nvSpPr>
                  <p:cNvPr id="302" name="Text Box 47"/>
                  <p:cNvSpPr txBox="1">
                    <a:spLocks noChangeArrowheads="1"/>
                  </p:cNvSpPr>
                  <p:nvPr/>
                </p:nvSpPr>
                <p:spPr bwMode="auto">
                  <a:xfrm>
                    <a:off x="4608" y="2980"/>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a:solidFill>
                          <a:prstClr val="black"/>
                        </a:solidFill>
                      </a:rPr>
                      <a:t>m</a:t>
                    </a:r>
                    <a:r>
                      <a:rPr lang="es-CL" altLang="ja-JP" sz="400">
                        <a:solidFill>
                          <a:prstClr val="black"/>
                        </a:solidFill>
                        <a:latin typeface="Arial" charset="0"/>
                      </a:rPr>
                      <a:t>é</a:t>
                    </a:r>
                    <a:r>
                      <a:rPr lang="es-CL" altLang="ja-JP" sz="400">
                        <a:solidFill>
                          <a:prstClr val="black"/>
                        </a:solidFill>
                      </a:rPr>
                      <a:t>todos</a:t>
                    </a:r>
                    <a:endParaRPr lang="es-CL" altLang="es-CL" sz="400">
                      <a:solidFill>
                        <a:prstClr val="black"/>
                      </a:solidFill>
                    </a:endParaRPr>
                  </a:p>
                </p:txBody>
              </p:sp>
            </p:grpSp>
            <p:sp>
              <p:nvSpPr>
                <p:cNvPr id="297" name="Line 48"/>
                <p:cNvSpPr>
                  <a:spLocks noChangeShapeType="1"/>
                </p:cNvSpPr>
                <p:nvPr/>
              </p:nvSpPr>
              <p:spPr bwMode="auto">
                <a:xfrm>
                  <a:off x="4416" y="1344"/>
                  <a:ext cx="0" cy="96"/>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98" name="Line 49"/>
                <p:cNvSpPr>
                  <a:spLocks noChangeShapeType="1"/>
                </p:cNvSpPr>
                <p:nvPr/>
              </p:nvSpPr>
              <p:spPr bwMode="auto">
                <a:xfrm>
                  <a:off x="4608" y="1152"/>
                  <a:ext cx="288" cy="288"/>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99" name="Line 50"/>
                <p:cNvSpPr>
                  <a:spLocks noChangeShapeType="1"/>
                </p:cNvSpPr>
                <p:nvPr/>
              </p:nvSpPr>
              <p:spPr bwMode="auto">
                <a:xfrm>
                  <a:off x="4608" y="1152"/>
                  <a:ext cx="720" cy="288"/>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grpSp>
          <p:grpSp>
            <p:nvGrpSpPr>
              <p:cNvPr id="244" name="Group 127"/>
              <p:cNvGrpSpPr>
                <a:grpSpLocks/>
              </p:cNvGrpSpPr>
              <p:nvPr/>
            </p:nvGrpSpPr>
            <p:grpSpPr bwMode="auto">
              <a:xfrm>
                <a:off x="5292080" y="3358746"/>
                <a:ext cx="1675038" cy="1582719"/>
                <a:chOff x="4080" y="2592"/>
                <a:chExt cx="1344" cy="1200"/>
              </a:xfrm>
            </p:grpSpPr>
            <p:sp>
              <p:nvSpPr>
                <p:cNvPr id="269" name="Text Box 5"/>
                <p:cNvSpPr txBox="1">
                  <a:spLocks noChangeArrowheads="1"/>
                </p:cNvSpPr>
                <p:nvPr/>
              </p:nvSpPr>
              <p:spPr bwMode="auto">
                <a:xfrm>
                  <a:off x="4080" y="3504"/>
                  <a:ext cx="13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200">
                      <a:solidFill>
                        <a:prstClr val="black"/>
                      </a:solidFill>
                    </a:rPr>
                    <a:t>Diagrama Secuencia </a:t>
                  </a:r>
                </a:p>
                <a:p>
                  <a:pPr algn="ctr" fontAlgn="base">
                    <a:spcBef>
                      <a:spcPct val="0"/>
                    </a:spcBef>
                    <a:spcAft>
                      <a:spcPct val="0"/>
                    </a:spcAft>
                    <a:buClrTx/>
                    <a:buFontTx/>
                    <a:buNone/>
                  </a:pPr>
                  <a:r>
                    <a:rPr lang="es-CL" altLang="es-CL" sz="1200">
                      <a:solidFill>
                        <a:prstClr val="black"/>
                      </a:solidFill>
                    </a:rPr>
                    <a:t>Diseño</a:t>
                  </a:r>
                </a:p>
              </p:txBody>
            </p:sp>
            <p:grpSp>
              <p:nvGrpSpPr>
                <p:cNvPr id="270" name="Group 86"/>
                <p:cNvGrpSpPr>
                  <a:grpSpLocks/>
                </p:cNvGrpSpPr>
                <p:nvPr/>
              </p:nvGrpSpPr>
              <p:grpSpPr bwMode="auto">
                <a:xfrm>
                  <a:off x="4296" y="2652"/>
                  <a:ext cx="864" cy="864"/>
                  <a:chOff x="4320" y="2688"/>
                  <a:chExt cx="864" cy="864"/>
                </a:xfrm>
              </p:grpSpPr>
              <p:sp>
                <p:nvSpPr>
                  <p:cNvPr id="272" name="Rectangle 55"/>
                  <p:cNvSpPr>
                    <a:spLocks noChangeArrowheads="1"/>
                  </p:cNvSpPr>
                  <p:nvPr/>
                </p:nvSpPr>
                <p:spPr bwMode="auto">
                  <a:xfrm>
                    <a:off x="4512" y="2736"/>
                    <a:ext cx="192"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73" name="Rectangle 57"/>
                  <p:cNvSpPr>
                    <a:spLocks noChangeArrowheads="1"/>
                  </p:cNvSpPr>
                  <p:nvPr/>
                </p:nvSpPr>
                <p:spPr bwMode="auto">
                  <a:xfrm>
                    <a:off x="4752" y="2736"/>
                    <a:ext cx="192"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74" name="Rectangle 58"/>
                  <p:cNvSpPr>
                    <a:spLocks noChangeArrowheads="1"/>
                  </p:cNvSpPr>
                  <p:nvPr/>
                </p:nvSpPr>
                <p:spPr bwMode="auto">
                  <a:xfrm>
                    <a:off x="4992" y="2736"/>
                    <a:ext cx="192"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75" name="Line 59"/>
                  <p:cNvSpPr>
                    <a:spLocks noChangeShapeType="1"/>
                  </p:cNvSpPr>
                  <p:nvPr/>
                </p:nvSpPr>
                <p:spPr bwMode="auto">
                  <a:xfrm>
                    <a:off x="5088" y="2832"/>
                    <a:ext cx="0" cy="672"/>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76" name="Line 62"/>
                  <p:cNvSpPr>
                    <a:spLocks noChangeShapeType="1"/>
                  </p:cNvSpPr>
                  <p:nvPr/>
                </p:nvSpPr>
                <p:spPr bwMode="auto">
                  <a:xfrm>
                    <a:off x="4848" y="2832"/>
                    <a:ext cx="0" cy="672"/>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77" name="Line 63"/>
                  <p:cNvSpPr>
                    <a:spLocks noChangeShapeType="1"/>
                  </p:cNvSpPr>
                  <p:nvPr/>
                </p:nvSpPr>
                <p:spPr bwMode="auto">
                  <a:xfrm>
                    <a:off x="4608" y="2832"/>
                    <a:ext cx="0" cy="672"/>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78" name="AutoShape 64"/>
                  <p:cNvSpPr>
                    <a:spLocks noChangeArrowheads="1"/>
                  </p:cNvSpPr>
                  <p:nvPr/>
                </p:nvSpPr>
                <p:spPr bwMode="auto">
                  <a:xfrm>
                    <a:off x="4584" y="2928"/>
                    <a:ext cx="48" cy="192"/>
                  </a:xfrm>
                  <a:prstGeom prst="roundRect">
                    <a:avLst>
                      <a:gd name="adj" fmla="val 16667"/>
                    </a:avLst>
                  </a:prstGeom>
                  <a:solidFill>
                    <a:schemeClr val="accent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79" name="AutoShape 65"/>
                  <p:cNvSpPr>
                    <a:spLocks noChangeArrowheads="1"/>
                  </p:cNvSpPr>
                  <p:nvPr/>
                </p:nvSpPr>
                <p:spPr bwMode="auto">
                  <a:xfrm>
                    <a:off x="4590" y="3168"/>
                    <a:ext cx="48" cy="384"/>
                  </a:xfrm>
                  <a:prstGeom prst="roundRect">
                    <a:avLst>
                      <a:gd name="adj" fmla="val 16667"/>
                    </a:avLst>
                  </a:prstGeom>
                  <a:solidFill>
                    <a:schemeClr val="accent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80" name="AutoShape 66"/>
                  <p:cNvSpPr>
                    <a:spLocks noChangeArrowheads="1"/>
                  </p:cNvSpPr>
                  <p:nvPr/>
                </p:nvSpPr>
                <p:spPr bwMode="auto">
                  <a:xfrm>
                    <a:off x="4824" y="3456"/>
                    <a:ext cx="48" cy="96"/>
                  </a:xfrm>
                  <a:prstGeom prst="roundRect">
                    <a:avLst>
                      <a:gd name="adj" fmla="val 16667"/>
                    </a:avLst>
                  </a:prstGeom>
                  <a:solidFill>
                    <a:schemeClr val="accent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81" name="AutoShape 67"/>
                  <p:cNvSpPr>
                    <a:spLocks noChangeArrowheads="1"/>
                  </p:cNvSpPr>
                  <p:nvPr/>
                </p:nvSpPr>
                <p:spPr bwMode="auto">
                  <a:xfrm>
                    <a:off x="4824" y="2976"/>
                    <a:ext cx="48" cy="144"/>
                  </a:xfrm>
                  <a:prstGeom prst="roundRect">
                    <a:avLst>
                      <a:gd name="adj" fmla="val 16667"/>
                    </a:avLst>
                  </a:prstGeom>
                  <a:solidFill>
                    <a:schemeClr val="accent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82" name="AutoShape 68"/>
                  <p:cNvSpPr>
                    <a:spLocks noChangeArrowheads="1"/>
                  </p:cNvSpPr>
                  <p:nvPr/>
                </p:nvSpPr>
                <p:spPr bwMode="auto">
                  <a:xfrm>
                    <a:off x="5058" y="3174"/>
                    <a:ext cx="48" cy="96"/>
                  </a:xfrm>
                  <a:prstGeom prst="roundRect">
                    <a:avLst>
                      <a:gd name="adj" fmla="val 16667"/>
                    </a:avLst>
                  </a:prstGeom>
                  <a:solidFill>
                    <a:schemeClr val="accent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83" name="Line 69"/>
                  <p:cNvSpPr>
                    <a:spLocks noChangeShapeType="1"/>
                  </p:cNvSpPr>
                  <p:nvPr/>
                </p:nvSpPr>
                <p:spPr bwMode="auto">
                  <a:xfrm>
                    <a:off x="4368" y="2880"/>
                    <a:ext cx="0" cy="672"/>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84" name="Line 70"/>
                  <p:cNvSpPr>
                    <a:spLocks noChangeShapeType="1"/>
                  </p:cNvSpPr>
                  <p:nvPr/>
                </p:nvSpPr>
                <p:spPr bwMode="auto">
                  <a:xfrm>
                    <a:off x="4368" y="2928"/>
                    <a:ext cx="240" cy="0"/>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85" name="Line 71"/>
                  <p:cNvSpPr>
                    <a:spLocks noChangeShapeType="1"/>
                  </p:cNvSpPr>
                  <p:nvPr/>
                </p:nvSpPr>
                <p:spPr bwMode="auto">
                  <a:xfrm>
                    <a:off x="4608" y="3216"/>
                    <a:ext cx="432" cy="0"/>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86" name="Line 72"/>
                  <p:cNvSpPr>
                    <a:spLocks noChangeShapeType="1"/>
                  </p:cNvSpPr>
                  <p:nvPr/>
                </p:nvSpPr>
                <p:spPr bwMode="auto">
                  <a:xfrm>
                    <a:off x="4608" y="3504"/>
                    <a:ext cx="240" cy="0"/>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grpSp>
                <p:nvGrpSpPr>
                  <p:cNvPr id="287" name="Group 83"/>
                  <p:cNvGrpSpPr>
                    <a:grpSpLocks/>
                  </p:cNvGrpSpPr>
                  <p:nvPr/>
                </p:nvGrpSpPr>
                <p:grpSpPr bwMode="auto">
                  <a:xfrm>
                    <a:off x="4320" y="2688"/>
                    <a:ext cx="114" cy="192"/>
                    <a:chOff x="4320" y="2718"/>
                    <a:chExt cx="96" cy="162"/>
                  </a:xfrm>
                </p:grpSpPr>
                <p:sp>
                  <p:nvSpPr>
                    <p:cNvPr id="288" name="Line 77"/>
                    <p:cNvSpPr>
                      <a:spLocks noChangeShapeType="1"/>
                    </p:cNvSpPr>
                    <p:nvPr/>
                  </p:nvSpPr>
                  <p:spPr bwMode="auto">
                    <a:xfrm>
                      <a:off x="4368" y="27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89" name="Line 78"/>
                    <p:cNvSpPr>
                      <a:spLocks noChangeShapeType="1"/>
                    </p:cNvSpPr>
                    <p:nvPr/>
                  </p:nvSpPr>
                  <p:spPr bwMode="auto">
                    <a:xfrm flipH="1">
                      <a:off x="4320" y="2832"/>
                      <a:ext cx="4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90" name="Line 79"/>
                    <p:cNvSpPr>
                      <a:spLocks noChangeShapeType="1"/>
                    </p:cNvSpPr>
                    <p:nvPr/>
                  </p:nvSpPr>
                  <p:spPr bwMode="auto">
                    <a:xfrm>
                      <a:off x="4368" y="2832"/>
                      <a:ext cx="4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91" name="Line 80"/>
                    <p:cNvSpPr>
                      <a:spLocks noChangeShapeType="1"/>
                    </p:cNvSpPr>
                    <p:nvPr/>
                  </p:nvSpPr>
                  <p:spPr bwMode="auto">
                    <a:xfrm>
                      <a:off x="4320" y="278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92" name="Oval 76"/>
                    <p:cNvSpPr>
                      <a:spLocks noChangeArrowheads="1"/>
                    </p:cNvSpPr>
                    <p:nvPr/>
                  </p:nvSpPr>
                  <p:spPr bwMode="auto">
                    <a:xfrm>
                      <a:off x="4344" y="2718"/>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grpSp>
            <p:sp>
              <p:nvSpPr>
                <p:cNvPr id="271" name="AutoShape 84"/>
                <p:cNvSpPr>
                  <a:spLocks noChangeArrowheads="1"/>
                </p:cNvSpPr>
                <p:nvPr/>
              </p:nvSpPr>
              <p:spPr bwMode="auto">
                <a:xfrm>
                  <a:off x="4176" y="2592"/>
                  <a:ext cx="1104" cy="1200"/>
                </a:xfrm>
                <a:prstGeom prst="roundRect">
                  <a:avLst>
                    <a:gd name="adj" fmla="val 8514"/>
                  </a:avLst>
                </a:prstGeom>
                <a:noFill/>
                <a:ln w="9525">
                  <a:solidFill>
                    <a:srgbClr val="929DB7"/>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sp>
            <p:nvSpPr>
              <p:cNvPr id="245" name="Rectangle 87"/>
              <p:cNvSpPr>
                <a:spLocks noChangeArrowheads="1"/>
              </p:cNvSpPr>
              <p:nvPr/>
            </p:nvSpPr>
            <p:spPr bwMode="auto">
              <a:xfrm>
                <a:off x="5692286" y="4963116"/>
                <a:ext cx="855620" cy="304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1400" dirty="0">
                    <a:solidFill>
                      <a:srgbClr val="4F81BD"/>
                    </a:solidFill>
                  </a:rPr>
                  <a:t>opcional</a:t>
                </a:r>
                <a:endParaRPr lang="en-US" altLang="es-CL" sz="1400" dirty="0">
                  <a:solidFill>
                    <a:srgbClr val="4F81BD"/>
                  </a:solidFill>
                </a:endParaRPr>
              </a:p>
            </p:txBody>
          </p:sp>
          <p:grpSp>
            <p:nvGrpSpPr>
              <p:cNvPr id="246" name="Group 106"/>
              <p:cNvGrpSpPr>
                <a:grpSpLocks/>
              </p:cNvGrpSpPr>
              <p:nvPr/>
            </p:nvGrpSpPr>
            <p:grpSpPr bwMode="auto">
              <a:xfrm>
                <a:off x="3059677" y="4008554"/>
                <a:ext cx="1295335" cy="533321"/>
                <a:chOff x="2256" y="2352"/>
                <a:chExt cx="816" cy="336"/>
              </a:xfrm>
            </p:grpSpPr>
            <p:sp>
              <p:nvSpPr>
                <p:cNvPr id="259" name="AutoShape 88"/>
                <p:cNvSpPr>
                  <a:spLocks noChangeArrowheads="1"/>
                </p:cNvSpPr>
                <p:nvPr/>
              </p:nvSpPr>
              <p:spPr bwMode="auto">
                <a:xfrm>
                  <a:off x="2496" y="2448"/>
                  <a:ext cx="144" cy="96"/>
                </a:xfrm>
                <a:prstGeom prst="roundRect">
                  <a:avLst>
                    <a:gd name="adj" fmla="val 16667"/>
                  </a:avLst>
                </a:prstGeom>
                <a:solidFill>
                  <a:srgbClr val="FFCC33"/>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60" name="AutoShape 90"/>
                <p:cNvSpPr>
                  <a:spLocks noChangeArrowheads="1"/>
                </p:cNvSpPr>
                <p:nvPr/>
              </p:nvSpPr>
              <p:spPr bwMode="auto">
                <a:xfrm>
                  <a:off x="2496" y="2592"/>
                  <a:ext cx="144" cy="96"/>
                </a:xfrm>
                <a:prstGeom prst="roundRect">
                  <a:avLst>
                    <a:gd name="adj" fmla="val 16667"/>
                  </a:avLst>
                </a:prstGeom>
                <a:solidFill>
                  <a:srgbClr val="FFCC33"/>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cxnSp>
              <p:nvCxnSpPr>
                <p:cNvPr id="261" name="AutoShape 93"/>
                <p:cNvCxnSpPr>
                  <a:cxnSpLocks noChangeShapeType="1"/>
                  <a:stCxn id="259" idx="0"/>
                  <a:endCxn id="260" idx="2"/>
                </p:cNvCxnSpPr>
                <p:nvPr/>
              </p:nvCxnSpPr>
              <p:spPr bwMode="auto">
                <a:xfrm rot="5400000" flipV="1">
                  <a:off x="2449" y="2567"/>
                  <a:ext cx="240" cy="1"/>
                </a:xfrm>
                <a:prstGeom prst="bentConnector5">
                  <a:avLst>
                    <a:gd name="adj1" fmla="val -19583"/>
                    <a:gd name="adj2" fmla="val 27899995"/>
                    <a:gd name="adj3" fmla="val 114583"/>
                  </a:avLst>
                </a:prstGeom>
                <a:noFill/>
                <a:ln w="952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2" name="AutoShape 98"/>
                <p:cNvSpPr>
                  <a:spLocks noChangeArrowheads="1"/>
                </p:cNvSpPr>
                <p:nvPr/>
              </p:nvSpPr>
              <p:spPr bwMode="auto">
                <a:xfrm>
                  <a:off x="2928" y="2352"/>
                  <a:ext cx="144" cy="96"/>
                </a:xfrm>
                <a:prstGeom prst="roundRect">
                  <a:avLst>
                    <a:gd name="adj" fmla="val 16667"/>
                  </a:avLst>
                </a:prstGeom>
                <a:solidFill>
                  <a:srgbClr val="FFCC33"/>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63" name="AutoShape 99"/>
                <p:cNvSpPr>
                  <a:spLocks noChangeArrowheads="1"/>
                </p:cNvSpPr>
                <p:nvPr/>
              </p:nvSpPr>
              <p:spPr bwMode="auto">
                <a:xfrm>
                  <a:off x="2928" y="2496"/>
                  <a:ext cx="144" cy="96"/>
                </a:xfrm>
                <a:prstGeom prst="roundRect">
                  <a:avLst>
                    <a:gd name="adj" fmla="val 16667"/>
                  </a:avLst>
                </a:prstGeom>
                <a:solidFill>
                  <a:srgbClr val="FFCC33"/>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cxnSp>
              <p:nvCxnSpPr>
                <p:cNvPr id="264" name="AutoShape 100"/>
                <p:cNvCxnSpPr>
                  <a:cxnSpLocks noChangeShapeType="1"/>
                  <a:stCxn id="262" idx="0"/>
                  <a:endCxn id="263" idx="2"/>
                </p:cNvCxnSpPr>
                <p:nvPr/>
              </p:nvCxnSpPr>
              <p:spPr bwMode="auto">
                <a:xfrm rot="5400000" flipV="1">
                  <a:off x="2881" y="2471"/>
                  <a:ext cx="240" cy="1"/>
                </a:xfrm>
                <a:prstGeom prst="bentConnector5">
                  <a:avLst>
                    <a:gd name="adj1" fmla="val -19583"/>
                    <a:gd name="adj2" fmla="val 25399995"/>
                    <a:gd name="adj3" fmla="val 149583"/>
                  </a:avLst>
                </a:prstGeom>
                <a:noFill/>
                <a:ln w="952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5" name="AutoShape 101"/>
                <p:cNvSpPr>
                  <a:spLocks noChangeArrowheads="1"/>
                </p:cNvSpPr>
                <p:nvPr/>
              </p:nvSpPr>
              <p:spPr bwMode="auto">
                <a:xfrm>
                  <a:off x="2256" y="2448"/>
                  <a:ext cx="144" cy="96"/>
                </a:xfrm>
                <a:prstGeom prst="roundRect">
                  <a:avLst>
                    <a:gd name="adj" fmla="val 16667"/>
                  </a:avLst>
                </a:prstGeom>
                <a:solidFill>
                  <a:srgbClr val="FFCC33"/>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66" name="AutoShape 102"/>
                <p:cNvSpPr>
                  <a:spLocks noChangeArrowheads="1"/>
                </p:cNvSpPr>
                <p:nvPr/>
              </p:nvSpPr>
              <p:spPr bwMode="auto">
                <a:xfrm>
                  <a:off x="2256" y="2592"/>
                  <a:ext cx="144" cy="96"/>
                </a:xfrm>
                <a:prstGeom prst="roundRect">
                  <a:avLst>
                    <a:gd name="adj" fmla="val 16667"/>
                  </a:avLst>
                </a:prstGeom>
                <a:solidFill>
                  <a:srgbClr val="FFCC33"/>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cxnSp>
              <p:nvCxnSpPr>
                <p:cNvPr id="267" name="AutoShape 103"/>
                <p:cNvCxnSpPr>
                  <a:cxnSpLocks noChangeShapeType="1"/>
                  <a:stCxn id="265" idx="0"/>
                  <a:endCxn id="266" idx="2"/>
                </p:cNvCxnSpPr>
                <p:nvPr/>
              </p:nvCxnSpPr>
              <p:spPr bwMode="auto">
                <a:xfrm rot="5400000" flipV="1">
                  <a:off x="2209" y="2567"/>
                  <a:ext cx="240" cy="1"/>
                </a:xfrm>
                <a:prstGeom prst="bentConnector5">
                  <a:avLst>
                    <a:gd name="adj1" fmla="val -85417"/>
                    <a:gd name="adj2" fmla="val 97699995"/>
                    <a:gd name="adj3" fmla="val 139167"/>
                  </a:avLst>
                </a:prstGeom>
                <a:noFill/>
                <a:ln w="952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8" name="Line 104"/>
                <p:cNvSpPr>
                  <a:spLocks noChangeShapeType="1"/>
                </p:cNvSpPr>
                <p:nvPr/>
              </p:nvSpPr>
              <p:spPr bwMode="auto">
                <a:xfrm>
                  <a:off x="2832" y="2640"/>
                  <a:ext cx="192" cy="0"/>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grpSp>
          <p:grpSp>
            <p:nvGrpSpPr>
              <p:cNvPr id="247" name="Group 126"/>
              <p:cNvGrpSpPr>
                <a:grpSpLocks/>
              </p:cNvGrpSpPr>
              <p:nvPr/>
            </p:nvGrpSpPr>
            <p:grpSpPr bwMode="auto">
              <a:xfrm>
                <a:off x="1115559" y="3703799"/>
                <a:ext cx="1295335" cy="1142831"/>
                <a:chOff x="1968" y="2160"/>
                <a:chExt cx="816" cy="720"/>
              </a:xfrm>
            </p:grpSpPr>
            <p:sp>
              <p:nvSpPr>
                <p:cNvPr id="252" name="AutoShape 124"/>
                <p:cNvSpPr>
                  <a:spLocks noChangeArrowheads="1"/>
                </p:cNvSpPr>
                <p:nvPr/>
              </p:nvSpPr>
              <p:spPr bwMode="auto">
                <a:xfrm>
                  <a:off x="1968" y="2160"/>
                  <a:ext cx="816" cy="720"/>
                </a:xfrm>
                <a:prstGeom prst="roundRect">
                  <a:avLst>
                    <a:gd name="adj" fmla="val 7778"/>
                  </a:avLst>
                </a:prstGeom>
                <a:solidFill>
                  <a:srgbClr val="D4ECB5"/>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nvGrpSpPr>
                <p:cNvPr id="253" name="Group 123"/>
                <p:cNvGrpSpPr>
                  <a:grpSpLocks/>
                </p:cNvGrpSpPr>
                <p:nvPr/>
              </p:nvGrpSpPr>
              <p:grpSpPr bwMode="auto">
                <a:xfrm>
                  <a:off x="2064" y="2232"/>
                  <a:ext cx="624" cy="576"/>
                  <a:chOff x="2112" y="2256"/>
                  <a:chExt cx="624" cy="576"/>
                </a:xfrm>
              </p:grpSpPr>
              <p:sp>
                <p:nvSpPr>
                  <p:cNvPr id="254" name="AutoShape 112"/>
                  <p:cNvSpPr>
                    <a:spLocks noChangeArrowheads="1"/>
                  </p:cNvSpPr>
                  <p:nvPr/>
                </p:nvSpPr>
                <p:spPr bwMode="auto">
                  <a:xfrm>
                    <a:off x="2112" y="2640"/>
                    <a:ext cx="192" cy="192"/>
                  </a:xfrm>
                  <a:prstGeom prst="cube">
                    <a:avLst>
                      <a:gd name="adj" fmla="val 25000"/>
                    </a:avLst>
                  </a:prstGeom>
                  <a:solidFill>
                    <a:schemeClr val="folHlink"/>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55" name="AutoShape 116"/>
                  <p:cNvSpPr>
                    <a:spLocks noChangeArrowheads="1"/>
                  </p:cNvSpPr>
                  <p:nvPr/>
                </p:nvSpPr>
                <p:spPr bwMode="auto">
                  <a:xfrm>
                    <a:off x="2112" y="2256"/>
                    <a:ext cx="192" cy="192"/>
                  </a:xfrm>
                  <a:prstGeom prst="cube">
                    <a:avLst>
                      <a:gd name="adj" fmla="val 25000"/>
                    </a:avLst>
                  </a:prstGeom>
                  <a:solidFill>
                    <a:schemeClr val="folHlink"/>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56" name="AutoShape 117"/>
                  <p:cNvSpPr>
                    <a:spLocks noChangeArrowheads="1"/>
                  </p:cNvSpPr>
                  <p:nvPr/>
                </p:nvSpPr>
                <p:spPr bwMode="auto">
                  <a:xfrm>
                    <a:off x="2544" y="2256"/>
                    <a:ext cx="192" cy="192"/>
                  </a:xfrm>
                  <a:prstGeom prst="cube">
                    <a:avLst>
                      <a:gd name="adj" fmla="val 25000"/>
                    </a:avLst>
                  </a:prstGeom>
                  <a:solidFill>
                    <a:schemeClr val="folHlink"/>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57" name="Line 119"/>
                  <p:cNvSpPr>
                    <a:spLocks noChangeShapeType="1"/>
                  </p:cNvSpPr>
                  <p:nvPr/>
                </p:nvSpPr>
                <p:spPr bwMode="auto">
                  <a:xfrm flipV="1">
                    <a:off x="2208" y="244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58" name="Line 120"/>
                  <p:cNvSpPr>
                    <a:spLocks noChangeShapeType="1"/>
                  </p:cNvSpPr>
                  <p:nvPr/>
                </p:nvSpPr>
                <p:spPr bwMode="auto">
                  <a:xfrm>
                    <a:off x="2304" y="2352"/>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grpSp>
          </p:grpSp>
          <p:sp>
            <p:nvSpPr>
              <p:cNvPr id="248" name="AutoShape 3"/>
              <p:cNvSpPr>
                <a:spLocks noChangeArrowheads="1"/>
              </p:cNvSpPr>
              <p:nvPr/>
            </p:nvSpPr>
            <p:spPr bwMode="auto">
              <a:xfrm rot="5400000">
                <a:off x="5799838" y="2931732"/>
                <a:ext cx="457177" cy="380944"/>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49" name="Text Box 34"/>
              <p:cNvSpPr txBox="1">
                <a:spLocks noChangeArrowheads="1"/>
              </p:cNvSpPr>
              <p:nvPr/>
            </p:nvSpPr>
            <p:spPr bwMode="auto">
              <a:xfrm>
                <a:off x="5228291" y="2633586"/>
                <a:ext cx="1600273" cy="304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400" dirty="0">
                    <a:solidFill>
                      <a:prstClr val="black"/>
                    </a:solidFill>
                  </a:rPr>
                  <a:t>Prototipo Físico</a:t>
                </a:r>
              </a:p>
            </p:txBody>
          </p:sp>
          <p:pic>
            <p:nvPicPr>
              <p:cNvPr id="250" name="Picture 83" descr="prototip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04883" y="1542542"/>
                <a:ext cx="1344675" cy="112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 name="AutoShape 3"/>
              <p:cNvSpPr>
                <a:spLocks noChangeArrowheads="1"/>
              </p:cNvSpPr>
              <p:nvPr/>
            </p:nvSpPr>
            <p:spPr bwMode="auto">
              <a:xfrm rot="2807983">
                <a:off x="4887810" y="2892573"/>
                <a:ext cx="457177" cy="380944"/>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grpSp>
      <p:sp>
        <p:nvSpPr>
          <p:cNvPr id="61" name="10 Pentágono"/>
          <p:cNvSpPr/>
          <p:nvPr/>
        </p:nvSpPr>
        <p:spPr>
          <a:xfrm>
            <a:off x="0"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Usuario</a:t>
            </a:r>
          </a:p>
        </p:txBody>
      </p:sp>
      <p:sp>
        <p:nvSpPr>
          <p:cNvPr id="62" name="10 Pentágono"/>
          <p:cNvSpPr/>
          <p:nvPr/>
        </p:nvSpPr>
        <p:spPr>
          <a:xfrm>
            <a:off x="770610" y="513238"/>
            <a:ext cx="88337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Gestor Demanda</a:t>
            </a:r>
          </a:p>
        </p:txBody>
      </p:sp>
      <p:sp>
        <p:nvSpPr>
          <p:cNvPr id="63" name="10 Pentágono"/>
          <p:cNvSpPr/>
          <p:nvPr/>
        </p:nvSpPr>
        <p:spPr>
          <a:xfrm>
            <a:off x="2440771" y="511085"/>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Comité Prioridad</a:t>
            </a:r>
          </a:p>
        </p:txBody>
      </p:sp>
      <p:sp>
        <p:nvSpPr>
          <p:cNvPr id="64" name="10 Pentágono"/>
          <p:cNvSpPr/>
          <p:nvPr/>
        </p:nvSpPr>
        <p:spPr>
          <a:xfrm>
            <a:off x="321138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PMO</a:t>
            </a:r>
          </a:p>
        </p:txBody>
      </p:sp>
      <p:sp>
        <p:nvSpPr>
          <p:cNvPr id="65" name="10 Pentágono"/>
          <p:cNvSpPr/>
          <p:nvPr/>
        </p:nvSpPr>
        <p:spPr>
          <a:xfrm>
            <a:off x="398199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Líder de Proyecto</a:t>
            </a:r>
          </a:p>
        </p:txBody>
      </p:sp>
      <p:sp>
        <p:nvSpPr>
          <p:cNvPr id="66" name="10 Pentágono"/>
          <p:cNvSpPr/>
          <p:nvPr/>
        </p:nvSpPr>
        <p:spPr>
          <a:xfrm>
            <a:off x="5618487" y="529904"/>
            <a:ext cx="878186"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Equipo</a:t>
            </a:r>
          </a:p>
          <a:p>
            <a:pPr algn="ctr" fontAlgn="base">
              <a:spcBef>
                <a:spcPct val="0"/>
              </a:spcBef>
              <a:spcAft>
                <a:spcPct val="0"/>
              </a:spcAft>
            </a:pPr>
            <a:r>
              <a:rPr lang="es-CL" sz="1000" b="1" dirty="0">
                <a:solidFill>
                  <a:prstClr val="white"/>
                </a:solidFill>
              </a:rPr>
              <a:t>Desarrollo</a:t>
            </a:r>
          </a:p>
        </p:txBody>
      </p:sp>
      <p:sp>
        <p:nvSpPr>
          <p:cNvPr id="67" name="10 Pentágono"/>
          <p:cNvSpPr/>
          <p:nvPr/>
        </p:nvSpPr>
        <p:spPr>
          <a:xfrm>
            <a:off x="4728256" y="507674"/>
            <a:ext cx="890231" cy="405886"/>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Arquitecto</a:t>
            </a:r>
          </a:p>
        </p:txBody>
      </p:sp>
      <p:sp>
        <p:nvSpPr>
          <p:cNvPr id="68" name="10 Pentágono"/>
          <p:cNvSpPr/>
          <p:nvPr/>
        </p:nvSpPr>
        <p:spPr>
          <a:xfrm>
            <a:off x="1541220" y="513237"/>
            <a:ext cx="89955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Ingeniero Procesos</a:t>
            </a:r>
          </a:p>
        </p:txBody>
      </p:sp>
      <p:sp>
        <p:nvSpPr>
          <p:cNvPr id="69" name="10 Pentágono"/>
          <p:cNvSpPr/>
          <p:nvPr/>
        </p:nvSpPr>
        <p:spPr>
          <a:xfrm>
            <a:off x="6496673" y="529904"/>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err="1">
                <a:solidFill>
                  <a:prstClr val="white"/>
                </a:solidFill>
              </a:rPr>
              <a:t>Testing</a:t>
            </a:r>
            <a:endParaRPr lang="es-CL" sz="1000" b="1" dirty="0">
              <a:solidFill>
                <a:prstClr val="white"/>
              </a:solidFill>
            </a:endParaRPr>
          </a:p>
        </p:txBody>
      </p:sp>
      <p:sp>
        <p:nvSpPr>
          <p:cNvPr id="70" name="10 Pentágono"/>
          <p:cNvSpPr/>
          <p:nvPr/>
        </p:nvSpPr>
        <p:spPr>
          <a:xfrm>
            <a:off x="7267283" y="540132"/>
            <a:ext cx="87784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Producción</a:t>
            </a:r>
          </a:p>
        </p:txBody>
      </p:sp>
      <p:sp>
        <p:nvSpPr>
          <p:cNvPr id="71" name="10 Pentágono"/>
          <p:cNvSpPr/>
          <p:nvPr/>
        </p:nvSpPr>
        <p:spPr>
          <a:xfrm>
            <a:off x="8145131" y="543351"/>
            <a:ext cx="102163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Fábrica Continuidad</a:t>
            </a:r>
          </a:p>
        </p:txBody>
      </p:sp>
      <p:sp>
        <p:nvSpPr>
          <p:cNvPr id="16" name="AutoShape 38"/>
          <p:cNvSpPr>
            <a:spLocks noChangeArrowheads="1"/>
          </p:cNvSpPr>
          <p:nvPr>
            <p:custDataLst>
              <p:tags r:id="rId1"/>
            </p:custDataLst>
          </p:nvPr>
        </p:nvSpPr>
        <p:spPr bwMode="auto">
          <a:xfrm>
            <a:off x="783050" y="1113437"/>
            <a:ext cx="2197293" cy="457992"/>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Modelo de Negocio</a:t>
            </a:r>
            <a:endParaRPr lang="en-US" sz="1500" b="1" dirty="0">
              <a:solidFill>
                <a:prstClr val="white"/>
              </a:solidFill>
            </a:endParaRPr>
          </a:p>
        </p:txBody>
      </p:sp>
      <p:sp>
        <p:nvSpPr>
          <p:cNvPr id="17" name="AutoShape 38"/>
          <p:cNvSpPr>
            <a:spLocks noChangeArrowheads="1"/>
          </p:cNvSpPr>
          <p:nvPr>
            <p:custDataLst>
              <p:tags r:id="rId2"/>
            </p:custDataLst>
          </p:nvPr>
        </p:nvSpPr>
        <p:spPr bwMode="auto">
          <a:xfrm>
            <a:off x="783050" y="1571429"/>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Requerimientos</a:t>
            </a:r>
            <a:endParaRPr lang="en-US" sz="1500" b="1" dirty="0">
              <a:solidFill>
                <a:prstClr val="white"/>
              </a:solidFill>
            </a:endParaRPr>
          </a:p>
        </p:txBody>
      </p:sp>
      <p:sp>
        <p:nvSpPr>
          <p:cNvPr id="20" name="AutoShape 38"/>
          <p:cNvSpPr>
            <a:spLocks noChangeArrowheads="1"/>
          </p:cNvSpPr>
          <p:nvPr>
            <p:custDataLst>
              <p:tags r:id="rId3"/>
            </p:custDataLst>
          </p:nvPr>
        </p:nvSpPr>
        <p:spPr bwMode="auto">
          <a:xfrm>
            <a:off x="783050" y="2058375"/>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Análisis y Diseño</a:t>
            </a:r>
            <a:endParaRPr lang="en-US" sz="1500" b="1" dirty="0">
              <a:solidFill>
                <a:prstClr val="white"/>
              </a:solidFill>
            </a:endParaRPr>
          </a:p>
        </p:txBody>
      </p:sp>
      <p:sp>
        <p:nvSpPr>
          <p:cNvPr id="21" name="AutoShape 38"/>
          <p:cNvSpPr>
            <a:spLocks noChangeArrowheads="1"/>
          </p:cNvSpPr>
          <p:nvPr>
            <p:custDataLst>
              <p:tags r:id="rId4"/>
            </p:custDataLst>
          </p:nvPr>
        </p:nvSpPr>
        <p:spPr bwMode="auto">
          <a:xfrm>
            <a:off x="783050" y="2545196"/>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Codificación</a:t>
            </a:r>
            <a:endParaRPr lang="en-US" sz="1500" b="1" dirty="0">
              <a:solidFill>
                <a:prstClr val="white"/>
              </a:solidFill>
            </a:endParaRPr>
          </a:p>
        </p:txBody>
      </p:sp>
      <p:sp>
        <p:nvSpPr>
          <p:cNvPr id="22" name="AutoShape 38"/>
          <p:cNvSpPr>
            <a:spLocks noChangeArrowheads="1"/>
          </p:cNvSpPr>
          <p:nvPr>
            <p:custDataLst>
              <p:tags r:id="rId5"/>
            </p:custDataLst>
          </p:nvPr>
        </p:nvSpPr>
        <p:spPr bwMode="auto">
          <a:xfrm>
            <a:off x="783050" y="2985005"/>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white"/>
                </a:solidFill>
              </a:rPr>
              <a:t>Testing</a:t>
            </a:r>
            <a:endParaRPr lang="en-US" sz="1500" b="1" dirty="0">
              <a:solidFill>
                <a:prstClr val="white"/>
              </a:solidFill>
            </a:endParaRPr>
          </a:p>
        </p:txBody>
      </p:sp>
      <p:sp>
        <p:nvSpPr>
          <p:cNvPr id="24" name="AutoShape 38"/>
          <p:cNvSpPr>
            <a:spLocks noChangeArrowheads="1"/>
          </p:cNvSpPr>
          <p:nvPr>
            <p:custDataLst>
              <p:tags r:id="rId6"/>
            </p:custDataLst>
          </p:nvPr>
        </p:nvSpPr>
        <p:spPr bwMode="auto">
          <a:xfrm>
            <a:off x="783050" y="3450700"/>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Despliegue</a:t>
            </a:r>
            <a:endParaRPr lang="en-US" sz="1500" b="1" dirty="0">
              <a:solidFill>
                <a:prstClr val="white"/>
              </a:solidFill>
            </a:endParaRPr>
          </a:p>
        </p:txBody>
      </p:sp>
      <p:sp>
        <p:nvSpPr>
          <p:cNvPr id="26" name="AutoShape 38"/>
          <p:cNvSpPr>
            <a:spLocks noChangeArrowheads="1"/>
          </p:cNvSpPr>
          <p:nvPr>
            <p:custDataLst>
              <p:tags r:id="rId7"/>
            </p:custDataLst>
          </p:nvPr>
        </p:nvSpPr>
        <p:spPr bwMode="auto">
          <a:xfrm>
            <a:off x="783050" y="3920654"/>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Continuidad</a:t>
            </a:r>
            <a:endParaRPr lang="en-US" sz="1500" b="1" dirty="0">
              <a:solidFill>
                <a:prstClr val="white"/>
              </a:solidFill>
            </a:endParaRPr>
          </a:p>
        </p:txBody>
      </p:sp>
      <p:sp>
        <p:nvSpPr>
          <p:cNvPr id="27" name="AutoShape 38"/>
          <p:cNvSpPr>
            <a:spLocks noChangeArrowheads="1"/>
          </p:cNvSpPr>
          <p:nvPr>
            <p:custDataLst>
              <p:tags r:id="rId8"/>
            </p:custDataLst>
          </p:nvPr>
        </p:nvSpPr>
        <p:spPr bwMode="auto">
          <a:xfrm>
            <a:off x="783050" y="5472213"/>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 Ambientes</a:t>
            </a:r>
            <a:endParaRPr lang="en-US" sz="1500" b="1" dirty="0">
              <a:solidFill>
                <a:prstClr val="white"/>
              </a:solidFill>
            </a:endParaRPr>
          </a:p>
        </p:txBody>
      </p:sp>
      <p:sp>
        <p:nvSpPr>
          <p:cNvPr id="28" name="AutoShape 38"/>
          <p:cNvSpPr>
            <a:spLocks noChangeArrowheads="1"/>
          </p:cNvSpPr>
          <p:nvPr>
            <p:custDataLst>
              <p:tags r:id="rId9"/>
            </p:custDataLst>
          </p:nvPr>
        </p:nvSpPr>
        <p:spPr bwMode="auto">
          <a:xfrm>
            <a:off x="783050" y="4593520"/>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del Proyecto</a:t>
            </a:r>
            <a:endParaRPr lang="en-US" sz="1500" b="1" dirty="0">
              <a:solidFill>
                <a:prstClr val="white"/>
              </a:solidFill>
            </a:endParaRPr>
          </a:p>
        </p:txBody>
      </p:sp>
      <p:sp>
        <p:nvSpPr>
          <p:cNvPr id="29" name="AutoShape 38"/>
          <p:cNvSpPr>
            <a:spLocks noChangeArrowheads="1"/>
          </p:cNvSpPr>
          <p:nvPr>
            <p:custDataLst>
              <p:tags r:id="rId10"/>
            </p:custDataLst>
          </p:nvPr>
        </p:nvSpPr>
        <p:spPr bwMode="auto">
          <a:xfrm>
            <a:off x="783050" y="5036197"/>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a:solidFill>
                  <a:prstClr val="white"/>
                </a:solidFill>
              </a:rPr>
              <a:t>Control de </a:t>
            </a:r>
            <a:r>
              <a:rPr lang="en-US" sz="1500" b="1" dirty="0" err="1">
                <a:solidFill>
                  <a:prstClr val="white"/>
                </a:solidFill>
              </a:rPr>
              <a:t>Versión</a:t>
            </a:r>
            <a:r>
              <a:rPr lang="en-US" sz="1500" b="1" dirty="0">
                <a:solidFill>
                  <a:prstClr val="white"/>
                </a:solidFill>
              </a:rPr>
              <a:t> (SCM)</a:t>
            </a:r>
          </a:p>
        </p:txBody>
      </p:sp>
      <p:sp>
        <p:nvSpPr>
          <p:cNvPr id="18" name="AutoShape 38"/>
          <p:cNvSpPr>
            <a:spLocks noChangeArrowheads="1"/>
          </p:cNvSpPr>
          <p:nvPr>
            <p:custDataLst>
              <p:tags r:id="rId11"/>
            </p:custDataLst>
          </p:nvPr>
        </p:nvSpPr>
        <p:spPr bwMode="auto">
          <a:xfrm>
            <a:off x="39795" y="4593519"/>
            <a:ext cx="700693" cy="1321371"/>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Soporte</a:t>
            </a:r>
            <a:endParaRPr lang="en-US" sz="2000" b="1" dirty="0">
              <a:solidFill>
                <a:prstClr val="black">
                  <a:lumMod val="75000"/>
                  <a:lumOff val="25000"/>
                </a:prstClr>
              </a:solidFill>
            </a:endParaRPr>
          </a:p>
        </p:txBody>
      </p:sp>
      <p:sp>
        <p:nvSpPr>
          <p:cNvPr id="57" name="AutoShape 38"/>
          <p:cNvSpPr>
            <a:spLocks noChangeArrowheads="1"/>
          </p:cNvSpPr>
          <p:nvPr>
            <p:custDataLst>
              <p:tags r:id="rId12"/>
            </p:custDataLst>
          </p:nvPr>
        </p:nvSpPr>
        <p:spPr bwMode="auto">
          <a:xfrm>
            <a:off x="39795" y="1113438"/>
            <a:ext cx="700693" cy="3305272"/>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Desarrollo</a:t>
            </a:r>
            <a:endParaRPr lang="en-US" sz="2000" b="1" dirty="0">
              <a:solidFill>
                <a:prstClr val="black">
                  <a:lumMod val="75000"/>
                  <a:lumOff val="25000"/>
                </a:prstClr>
              </a:solidFill>
            </a:endParaRPr>
          </a:p>
        </p:txBody>
      </p:sp>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1" name="40 Pentágono"/>
          <p:cNvSpPr/>
          <p:nvPr/>
        </p:nvSpPr>
        <p:spPr>
          <a:xfrm>
            <a:off x="10748987" y="-73260"/>
            <a:ext cx="1125149" cy="388970"/>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Estrategia y Seguimiento</a:t>
            </a:r>
          </a:p>
        </p:txBody>
      </p:sp>
      <p:sp>
        <p:nvSpPr>
          <p:cNvPr id="44" name="43 Pentágono"/>
          <p:cNvSpPr/>
          <p:nvPr/>
        </p:nvSpPr>
        <p:spPr>
          <a:xfrm>
            <a:off x="11887200" y="-73261"/>
            <a:ext cx="1016291"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Gestión de la Demanda</a:t>
            </a:r>
          </a:p>
        </p:txBody>
      </p:sp>
      <p:sp>
        <p:nvSpPr>
          <p:cNvPr id="47" name="46 Pentágono"/>
          <p:cNvSpPr/>
          <p:nvPr/>
        </p:nvSpPr>
        <p:spPr>
          <a:xfrm>
            <a:off x="12916554" y="-73261"/>
            <a:ext cx="959687"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Ingeniería de Proceso</a:t>
            </a:r>
          </a:p>
        </p:txBody>
      </p:sp>
      <p:sp>
        <p:nvSpPr>
          <p:cNvPr id="48" name="47 Pentágono"/>
          <p:cNvSpPr/>
          <p:nvPr/>
        </p:nvSpPr>
        <p:spPr>
          <a:xfrm>
            <a:off x="13894525" y="-73261"/>
            <a:ext cx="1062448"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Arquitectura</a:t>
            </a:r>
          </a:p>
        </p:txBody>
      </p:sp>
      <p:sp>
        <p:nvSpPr>
          <p:cNvPr id="49" name="48 Pentágono"/>
          <p:cNvSpPr/>
          <p:nvPr/>
        </p:nvSpPr>
        <p:spPr>
          <a:xfrm>
            <a:off x="14956973" y="-73261"/>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Fábricas de Software</a:t>
            </a:r>
          </a:p>
        </p:txBody>
      </p:sp>
      <p:sp>
        <p:nvSpPr>
          <p:cNvPr id="50" name="49 Pentágono"/>
          <p:cNvSpPr/>
          <p:nvPr/>
        </p:nvSpPr>
        <p:spPr>
          <a:xfrm>
            <a:off x="15939934" y="-73260"/>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QA de Producto</a:t>
            </a:r>
          </a:p>
        </p:txBody>
      </p:sp>
      <p:sp>
        <p:nvSpPr>
          <p:cNvPr id="51" name="50 Pentágono"/>
          <p:cNvSpPr/>
          <p:nvPr/>
        </p:nvSpPr>
        <p:spPr>
          <a:xfrm>
            <a:off x="16925747" y="-73261"/>
            <a:ext cx="959687" cy="388973"/>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Producción</a:t>
            </a:r>
          </a:p>
        </p:txBody>
      </p:sp>
      <p:sp>
        <p:nvSpPr>
          <p:cNvPr id="52" name="51 Pentágono"/>
          <p:cNvSpPr/>
          <p:nvPr/>
        </p:nvSpPr>
        <p:spPr>
          <a:xfrm>
            <a:off x="17907204" y="-73260"/>
            <a:ext cx="1060066" cy="388968"/>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Continuidad</a:t>
            </a:r>
          </a:p>
        </p:txBody>
      </p:sp>
      <p:sp>
        <p:nvSpPr>
          <p:cNvPr id="53" name="52 Pentágono"/>
          <p:cNvSpPr/>
          <p:nvPr/>
        </p:nvSpPr>
        <p:spPr>
          <a:xfrm>
            <a:off x="19001860" y="-73263"/>
            <a:ext cx="892873" cy="388975"/>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PMO y Gestión</a:t>
            </a:r>
          </a:p>
        </p:txBody>
      </p:sp>
      <p:grpSp>
        <p:nvGrpSpPr>
          <p:cNvPr id="156" name="155 Grupo"/>
          <p:cNvGrpSpPr/>
          <p:nvPr/>
        </p:nvGrpSpPr>
        <p:grpSpPr>
          <a:xfrm>
            <a:off x="3588667" y="6087292"/>
            <a:ext cx="5136182" cy="405249"/>
            <a:chOff x="3588667" y="6087292"/>
            <a:chExt cx="5136182" cy="405249"/>
          </a:xfrm>
        </p:grpSpPr>
        <p:sp>
          <p:nvSpPr>
            <p:cNvPr id="157" name="10 Pentágono">
              <a:hlinkClick r:id="rId17" action="ppaction://hlinksldjump"/>
            </p:cNvPr>
            <p:cNvSpPr/>
            <p:nvPr/>
          </p:nvSpPr>
          <p:spPr>
            <a:xfrm>
              <a:off x="3588667" y="6087292"/>
              <a:ext cx="101752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1</a:t>
              </a:r>
            </a:p>
            <a:p>
              <a:pPr algn="ctr" fontAlgn="base">
                <a:spcBef>
                  <a:spcPct val="0"/>
                </a:spcBef>
                <a:spcAft>
                  <a:spcPct val="0"/>
                </a:spcAft>
              </a:pPr>
              <a:r>
                <a:rPr lang="es-CL" sz="1000" b="1" dirty="0">
                  <a:solidFill>
                    <a:prstClr val="white"/>
                  </a:solidFill>
                </a:rPr>
                <a:t>INICIO</a:t>
              </a:r>
            </a:p>
          </p:txBody>
        </p:sp>
        <p:sp>
          <p:nvSpPr>
            <p:cNvPr id="158" name="11 Pentágono"/>
            <p:cNvSpPr/>
            <p:nvPr/>
          </p:nvSpPr>
          <p:spPr>
            <a:xfrm>
              <a:off x="4647349" y="6087292"/>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2</a:t>
              </a:r>
            </a:p>
            <a:p>
              <a:pPr algn="ctr" fontAlgn="base">
                <a:spcBef>
                  <a:spcPct val="0"/>
                </a:spcBef>
                <a:spcAft>
                  <a:spcPct val="0"/>
                </a:spcAft>
              </a:pPr>
              <a:r>
                <a:rPr lang="es-CL" sz="1000" b="1" dirty="0">
                  <a:solidFill>
                    <a:prstClr val="white"/>
                  </a:solidFill>
                </a:rPr>
                <a:t>DISEÑO</a:t>
              </a:r>
            </a:p>
          </p:txBody>
        </p:sp>
        <p:sp>
          <p:nvSpPr>
            <p:cNvPr id="159" name="11 Pentágono"/>
            <p:cNvSpPr/>
            <p:nvPr/>
          </p:nvSpPr>
          <p:spPr>
            <a:xfrm>
              <a:off x="5684827"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3</a:t>
              </a:r>
            </a:p>
            <a:p>
              <a:pPr algn="ctr" fontAlgn="base">
                <a:spcBef>
                  <a:spcPct val="0"/>
                </a:spcBef>
                <a:spcAft>
                  <a:spcPct val="0"/>
                </a:spcAft>
              </a:pPr>
              <a:r>
                <a:rPr lang="es-CL" sz="1000" b="1" dirty="0">
                  <a:solidFill>
                    <a:prstClr val="white"/>
                  </a:solidFill>
                </a:rPr>
                <a:t>PLAN</a:t>
              </a:r>
            </a:p>
          </p:txBody>
        </p:sp>
        <p:sp>
          <p:nvSpPr>
            <p:cNvPr id="160" name="11 Pentágono"/>
            <p:cNvSpPr/>
            <p:nvPr/>
          </p:nvSpPr>
          <p:spPr>
            <a:xfrm>
              <a:off x="6729962"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4</a:t>
              </a:r>
            </a:p>
            <a:p>
              <a:pPr algn="ctr" fontAlgn="base">
                <a:spcBef>
                  <a:spcPct val="0"/>
                </a:spcBef>
                <a:spcAft>
                  <a:spcPct val="0"/>
                </a:spcAft>
              </a:pPr>
              <a:r>
                <a:rPr lang="es-CL" sz="1000" b="1" dirty="0">
                  <a:solidFill>
                    <a:prstClr val="white"/>
                  </a:solidFill>
                </a:rPr>
                <a:t>EJECUCIÓN</a:t>
              </a:r>
            </a:p>
          </p:txBody>
        </p:sp>
        <p:sp>
          <p:nvSpPr>
            <p:cNvPr id="161" name="11 Pentágono"/>
            <p:cNvSpPr/>
            <p:nvPr/>
          </p:nvSpPr>
          <p:spPr>
            <a:xfrm>
              <a:off x="7743264" y="610019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5</a:t>
              </a:r>
            </a:p>
            <a:p>
              <a:pPr algn="ctr" fontAlgn="base">
                <a:spcBef>
                  <a:spcPct val="0"/>
                </a:spcBef>
                <a:spcAft>
                  <a:spcPct val="0"/>
                </a:spcAft>
              </a:pPr>
              <a:r>
                <a:rPr lang="es-CL" sz="1000" b="1" dirty="0">
                  <a:solidFill>
                    <a:prstClr val="white"/>
                  </a:solidFill>
                </a:rPr>
                <a:t>CIERRE</a:t>
              </a:r>
            </a:p>
          </p:txBody>
        </p:sp>
      </p:grpSp>
    </p:spTree>
    <p:extLst>
      <p:ext uri="{BB962C8B-B14F-4D97-AF65-F5344CB8AC3E}">
        <p14:creationId xmlns:p14="http://schemas.microsoft.com/office/powerpoint/2010/main" val="246974158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1"/>
                                        </p:tgtEl>
                                        <p:attrNameLst>
                                          <p:attrName>fillcolor</p:attrName>
                                        </p:attrNameLst>
                                      </p:cBhvr>
                                      <p:to>
                                        <a:srgbClr val="33CC33"/>
                                      </p:to>
                                    </p:animClr>
                                    <p:set>
                                      <p:cBhvr>
                                        <p:cTn id="7" dur="2000" fill="hold"/>
                                        <p:tgtEl>
                                          <p:spTgt spid="61"/>
                                        </p:tgtEl>
                                        <p:attrNameLst>
                                          <p:attrName>fill.type</p:attrName>
                                        </p:attrNameLst>
                                      </p:cBhvr>
                                      <p:to>
                                        <p:strVal val="solid"/>
                                      </p:to>
                                    </p:set>
                                    <p:set>
                                      <p:cBhvr>
                                        <p:cTn id="8" dur="2000" fill="hold"/>
                                        <p:tgtEl>
                                          <p:spTgt spid="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1"/>
                                        </p:tgtEl>
                                        <p:attrNameLst>
                                          <p:attrName>fillcolor</p:attrName>
                                        </p:attrNameLst>
                                      </p:cBhvr>
                                      <p:to>
                                        <a:schemeClr val="accent1"/>
                                      </p:to>
                                    </p:animClr>
                                    <p:set>
                                      <p:cBhvr>
                                        <p:cTn id="11" dur="2000" fill="hold"/>
                                        <p:tgtEl>
                                          <p:spTgt spid="61"/>
                                        </p:tgtEl>
                                        <p:attrNameLst>
                                          <p:attrName>fill.type</p:attrName>
                                        </p:attrNameLst>
                                      </p:cBhvr>
                                      <p:to>
                                        <p:strVal val="solid"/>
                                      </p:to>
                                    </p:set>
                                    <p:set>
                                      <p:cBhvr>
                                        <p:cTn id="12" dur="2000" fill="hold"/>
                                        <p:tgtEl>
                                          <p:spTgt spid="6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2"/>
                                        </p:tgtEl>
                                        <p:attrNameLst>
                                          <p:attrName>fillcolor</p:attrName>
                                        </p:attrNameLst>
                                      </p:cBhvr>
                                      <p:to>
                                        <a:srgbClr val="33CC33"/>
                                      </p:to>
                                    </p:animClr>
                                    <p:set>
                                      <p:cBhvr>
                                        <p:cTn id="15" dur="2000" fill="hold"/>
                                        <p:tgtEl>
                                          <p:spTgt spid="62"/>
                                        </p:tgtEl>
                                        <p:attrNameLst>
                                          <p:attrName>fill.type</p:attrName>
                                        </p:attrNameLst>
                                      </p:cBhvr>
                                      <p:to>
                                        <p:strVal val="solid"/>
                                      </p:to>
                                    </p:set>
                                    <p:set>
                                      <p:cBhvr>
                                        <p:cTn id="16" dur="2000" fill="hold"/>
                                        <p:tgtEl>
                                          <p:spTgt spid="6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2"/>
                                        </p:tgtEl>
                                        <p:attrNameLst>
                                          <p:attrName>fillcolor</p:attrName>
                                        </p:attrNameLst>
                                      </p:cBhvr>
                                      <p:to>
                                        <a:schemeClr val="accent1"/>
                                      </p:to>
                                    </p:animClr>
                                    <p:set>
                                      <p:cBhvr>
                                        <p:cTn id="19" dur="2000" fill="hold"/>
                                        <p:tgtEl>
                                          <p:spTgt spid="62"/>
                                        </p:tgtEl>
                                        <p:attrNameLst>
                                          <p:attrName>fill.type</p:attrName>
                                        </p:attrNameLst>
                                      </p:cBhvr>
                                      <p:to>
                                        <p:strVal val="solid"/>
                                      </p:to>
                                    </p:set>
                                    <p:set>
                                      <p:cBhvr>
                                        <p:cTn id="20" dur="2000" fill="hold"/>
                                        <p:tgtEl>
                                          <p:spTgt spid="6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63"/>
                                        </p:tgtEl>
                                        <p:attrNameLst>
                                          <p:attrName>fillcolor</p:attrName>
                                        </p:attrNameLst>
                                      </p:cBhvr>
                                      <p:to>
                                        <a:srgbClr val="33CC33"/>
                                      </p:to>
                                    </p:animClr>
                                    <p:set>
                                      <p:cBhvr>
                                        <p:cTn id="23" dur="2000" fill="hold"/>
                                        <p:tgtEl>
                                          <p:spTgt spid="63"/>
                                        </p:tgtEl>
                                        <p:attrNameLst>
                                          <p:attrName>fill.type</p:attrName>
                                        </p:attrNameLst>
                                      </p:cBhvr>
                                      <p:to>
                                        <p:strVal val="solid"/>
                                      </p:to>
                                    </p:set>
                                    <p:set>
                                      <p:cBhvr>
                                        <p:cTn id="24" dur="2000" fill="hold"/>
                                        <p:tgtEl>
                                          <p:spTgt spid="6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3"/>
                                        </p:tgtEl>
                                        <p:attrNameLst>
                                          <p:attrName>fillcolor</p:attrName>
                                        </p:attrNameLst>
                                      </p:cBhvr>
                                      <p:to>
                                        <a:schemeClr val="accent1"/>
                                      </p:to>
                                    </p:animClr>
                                    <p:set>
                                      <p:cBhvr>
                                        <p:cTn id="27" dur="2000" fill="hold"/>
                                        <p:tgtEl>
                                          <p:spTgt spid="63"/>
                                        </p:tgtEl>
                                        <p:attrNameLst>
                                          <p:attrName>fill.type</p:attrName>
                                        </p:attrNameLst>
                                      </p:cBhvr>
                                      <p:to>
                                        <p:strVal val="solid"/>
                                      </p:to>
                                    </p:set>
                                    <p:set>
                                      <p:cBhvr>
                                        <p:cTn id="28" dur="2000" fill="hold"/>
                                        <p:tgtEl>
                                          <p:spTgt spid="6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33CC33"/>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64"/>
                                        </p:tgtEl>
                                        <p:attrNameLst>
                                          <p:attrName>fillcolor</p:attrName>
                                        </p:attrNameLst>
                                      </p:cBhvr>
                                      <p:to>
                                        <a:schemeClr val="accent1"/>
                                      </p:to>
                                    </p:animClr>
                                    <p:set>
                                      <p:cBhvr>
                                        <p:cTn id="35" dur="2000" fill="hold"/>
                                        <p:tgtEl>
                                          <p:spTgt spid="64"/>
                                        </p:tgtEl>
                                        <p:attrNameLst>
                                          <p:attrName>fill.type</p:attrName>
                                        </p:attrNameLst>
                                      </p:cBhvr>
                                      <p:to>
                                        <p:strVal val="solid"/>
                                      </p:to>
                                    </p:set>
                                    <p:set>
                                      <p:cBhvr>
                                        <p:cTn id="36" dur="2000" fill="hold"/>
                                        <p:tgtEl>
                                          <p:spTgt spid="6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65"/>
                                        </p:tgtEl>
                                        <p:attrNameLst>
                                          <p:attrName>fillcolor</p:attrName>
                                        </p:attrNameLst>
                                      </p:cBhvr>
                                      <p:to>
                                        <a:srgbClr val="33CC33"/>
                                      </p:to>
                                    </p:animClr>
                                    <p:set>
                                      <p:cBhvr>
                                        <p:cTn id="39" dur="2000" fill="hold"/>
                                        <p:tgtEl>
                                          <p:spTgt spid="65"/>
                                        </p:tgtEl>
                                        <p:attrNameLst>
                                          <p:attrName>fill.type</p:attrName>
                                        </p:attrNameLst>
                                      </p:cBhvr>
                                      <p:to>
                                        <p:strVal val="solid"/>
                                      </p:to>
                                    </p:set>
                                    <p:set>
                                      <p:cBhvr>
                                        <p:cTn id="40" dur="2000" fill="hold"/>
                                        <p:tgtEl>
                                          <p:spTgt spid="6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65"/>
                                        </p:tgtEl>
                                        <p:attrNameLst>
                                          <p:attrName>fillcolor</p:attrName>
                                        </p:attrNameLst>
                                      </p:cBhvr>
                                      <p:to>
                                        <a:schemeClr val="accent1"/>
                                      </p:to>
                                    </p:animClr>
                                    <p:set>
                                      <p:cBhvr>
                                        <p:cTn id="43" dur="2000" fill="hold"/>
                                        <p:tgtEl>
                                          <p:spTgt spid="65"/>
                                        </p:tgtEl>
                                        <p:attrNameLst>
                                          <p:attrName>fill.type</p:attrName>
                                        </p:attrNameLst>
                                      </p:cBhvr>
                                      <p:to>
                                        <p:strVal val="solid"/>
                                      </p:to>
                                    </p:set>
                                    <p:set>
                                      <p:cBhvr>
                                        <p:cTn id="44" dur="2000" fill="hold"/>
                                        <p:tgtEl>
                                          <p:spTgt spid="6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66"/>
                                        </p:tgtEl>
                                        <p:attrNameLst>
                                          <p:attrName>fillcolor</p:attrName>
                                        </p:attrNameLst>
                                      </p:cBhvr>
                                      <p:to>
                                        <a:srgbClr val="33CC33"/>
                                      </p:to>
                                    </p:animClr>
                                    <p:set>
                                      <p:cBhvr>
                                        <p:cTn id="47" dur="2000" fill="hold"/>
                                        <p:tgtEl>
                                          <p:spTgt spid="66"/>
                                        </p:tgtEl>
                                        <p:attrNameLst>
                                          <p:attrName>fill.type</p:attrName>
                                        </p:attrNameLst>
                                      </p:cBhvr>
                                      <p:to>
                                        <p:strVal val="solid"/>
                                      </p:to>
                                    </p:set>
                                    <p:set>
                                      <p:cBhvr>
                                        <p:cTn id="48" dur="2000" fill="hold"/>
                                        <p:tgtEl>
                                          <p:spTgt spid="6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66"/>
                                        </p:tgtEl>
                                        <p:attrNameLst>
                                          <p:attrName>fillcolor</p:attrName>
                                        </p:attrNameLst>
                                      </p:cBhvr>
                                      <p:to>
                                        <a:schemeClr val="accent1"/>
                                      </p:to>
                                    </p:animClr>
                                    <p:set>
                                      <p:cBhvr>
                                        <p:cTn id="51" dur="2000" fill="hold"/>
                                        <p:tgtEl>
                                          <p:spTgt spid="66"/>
                                        </p:tgtEl>
                                        <p:attrNameLst>
                                          <p:attrName>fill.type</p:attrName>
                                        </p:attrNameLst>
                                      </p:cBhvr>
                                      <p:to>
                                        <p:strVal val="solid"/>
                                      </p:to>
                                    </p:set>
                                    <p:set>
                                      <p:cBhvr>
                                        <p:cTn id="52" dur="2000" fill="hold"/>
                                        <p:tgtEl>
                                          <p:spTgt spid="6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7"/>
                                        </p:tgtEl>
                                        <p:attrNameLst>
                                          <p:attrName>fillcolor</p:attrName>
                                        </p:attrNameLst>
                                      </p:cBhvr>
                                      <p:to>
                                        <a:srgbClr val="33CC33"/>
                                      </p:to>
                                    </p:animClr>
                                    <p:set>
                                      <p:cBhvr>
                                        <p:cTn id="55" dur="2000" fill="hold"/>
                                        <p:tgtEl>
                                          <p:spTgt spid="67"/>
                                        </p:tgtEl>
                                        <p:attrNameLst>
                                          <p:attrName>fill.type</p:attrName>
                                        </p:attrNameLst>
                                      </p:cBhvr>
                                      <p:to>
                                        <p:strVal val="solid"/>
                                      </p:to>
                                    </p:set>
                                    <p:set>
                                      <p:cBhvr>
                                        <p:cTn id="56" dur="2000" fill="hold"/>
                                        <p:tgtEl>
                                          <p:spTgt spid="6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67"/>
                                        </p:tgtEl>
                                        <p:attrNameLst>
                                          <p:attrName>fillcolor</p:attrName>
                                        </p:attrNameLst>
                                      </p:cBhvr>
                                      <p:to>
                                        <a:schemeClr val="accent1"/>
                                      </p:to>
                                    </p:animClr>
                                    <p:set>
                                      <p:cBhvr>
                                        <p:cTn id="59" dur="2000" fill="hold"/>
                                        <p:tgtEl>
                                          <p:spTgt spid="67"/>
                                        </p:tgtEl>
                                        <p:attrNameLst>
                                          <p:attrName>fill.type</p:attrName>
                                        </p:attrNameLst>
                                      </p:cBhvr>
                                      <p:to>
                                        <p:strVal val="solid"/>
                                      </p:to>
                                    </p:set>
                                    <p:set>
                                      <p:cBhvr>
                                        <p:cTn id="60" dur="2000" fill="hold"/>
                                        <p:tgtEl>
                                          <p:spTgt spid="6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68"/>
                                        </p:tgtEl>
                                        <p:attrNameLst>
                                          <p:attrName>fillcolor</p:attrName>
                                        </p:attrNameLst>
                                      </p:cBhvr>
                                      <p:to>
                                        <a:srgbClr val="33CC33"/>
                                      </p:to>
                                    </p:animClr>
                                    <p:set>
                                      <p:cBhvr>
                                        <p:cTn id="63" dur="2000" fill="hold"/>
                                        <p:tgtEl>
                                          <p:spTgt spid="68"/>
                                        </p:tgtEl>
                                        <p:attrNameLst>
                                          <p:attrName>fill.type</p:attrName>
                                        </p:attrNameLst>
                                      </p:cBhvr>
                                      <p:to>
                                        <p:strVal val="solid"/>
                                      </p:to>
                                    </p:set>
                                    <p:set>
                                      <p:cBhvr>
                                        <p:cTn id="64" dur="2000" fill="hold"/>
                                        <p:tgtEl>
                                          <p:spTgt spid="6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68"/>
                                        </p:tgtEl>
                                        <p:attrNameLst>
                                          <p:attrName>fillcolor</p:attrName>
                                        </p:attrNameLst>
                                      </p:cBhvr>
                                      <p:to>
                                        <a:schemeClr val="accent1"/>
                                      </p:to>
                                    </p:animClr>
                                    <p:set>
                                      <p:cBhvr>
                                        <p:cTn id="67" dur="2000" fill="hold"/>
                                        <p:tgtEl>
                                          <p:spTgt spid="68"/>
                                        </p:tgtEl>
                                        <p:attrNameLst>
                                          <p:attrName>fill.type</p:attrName>
                                        </p:attrNameLst>
                                      </p:cBhvr>
                                      <p:to>
                                        <p:strVal val="solid"/>
                                      </p:to>
                                    </p:set>
                                    <p:set>
                                      <p:cBhvr>
                                        <p:cTn id="68" dur="2000" fill="hold"/>
                                        <p:tgtEl>
                                          <p:spTgt spid="6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69"/>
                                        </p:tgtEl>
                                        <p:attrNameLst>
                                          <p:attrName>fillcolor</p:attrName>
                                        </p:attrNameLst>
                                      </p:cBhvr>
                                      <p:to>
                                        <a:srgbClr val="33CC33"/>
                                      </p:to>
                                    </p:animClr>
                                    <p:set>
                                      <p:cBhvr>
                                        <p:cTn id="71" dur="2000" fill="hold"/>
                                        <p:tgtEl>
                                          <p:spTgt spid="69"/>
                                        </p:tgtEl>
                                        <p:attrNameLst>
                                          <p:attrName>fill.type</p:attrName>
                                        </p:attrNameLst>
                                      </p:cBhvr>
                                      <p:to>
                                        <p:strVal val="solid"/>
                                      </p:to>
                                    </p:set>
                                    <p:set>
                                      <p:cBhvr>
                                        <p:cTn id="72" dur="2000" fill="hold"/>
                                        <p:tgtEl>
                                          <p:spTgt spid="6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69"/>
                                        </p:tgtEl>
                                        <p:attrNameLst>
                                          <p:attrName>fillcolor</p:attrName>
                                        </p:attrNameLst>
                                      </p:cBhvr>
                                      <p:to>
                                        <a:schemeClr val="accent1"/>
                                      </p:to>
                                    </p:animClr>
                                    <p:set>
                                      <p:cBhvr>
                                        <p:cTn id="75" dur="2000" fill="hold"/>
                                        <p:tgtEl>
                                          <p:spTgt spid="69"/>
                                        </p:tgtEl>
                                        <p:attrNameLst>
                                          <p:attrName>fill.type</p:attrName>
                                        </p:attrNameLst>
                                      </p:cBhvr>
                                      <p:to>
                                        <p:strVal val="solid"/>
                                      </p:to>
                                    </p:set>
                                    <p:set>
                                      <p:cBhvr>
                                        <p:cTn id="76" dur="20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70"/>
                                        </p:tgtEl>
                                        <p:attrNameLst>
                                          <p:attrName>fillcolor</p:attrName>
                                        </p:attrNameLst>
                                      </p:cBhvr>
                                      <p:to>
                                        <a:srgbClr val="33CC33"/>
                                      </p:to>
                                    </p:animClr>
                                    <p:set>
                                      <p:cBhvr>
                                        <p:cTn id="79" dur="2000" fill="hold"/>
                                        <p:tgtEl>
                                          <p:spTgt spid="70"/>
                                        </p:tgtEl>
                                        <p:attrNameLst>
                                          <p:attrName>fill.type</p:attrName>
                                        </p:attrNameLst>
                                      </p:cBhvr>
                                      <p:to>
                                        <p:strVal val="solid"/>
                                      </p:to>
                                    </p:set>
                                    <p:set>
                                      <p:cBhvr>
                                        <p:cTn id="80" dur="20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70"/>
                                        </p:tgtEl>
                                        <p:attrNameLst>
                                          <p:attrName>fillcolor</p:attrName>
                                        </p:attrNameLst>
                                      </p:cBhvr>
                                      <p:to>
                                        <a:schemeClr val="accent1"/>
                                      </p:to>
                                    </p:animClr>
                                    <p:set>
                                      <p:cBhvr>
                                        <p:cTn id="83" dur="2000" fill="hold"/>
                                        <p:tgtEl>
                                          <p:spTgt spid="70"/>
                                        </p:tgtEl>
                                        <p:attrNameLst>
                                          <p:attrName>fill.type</p:attrName>
                                        </p:attrNameLst>
                                      </p:cBhvr>
                                      <p:to>
                                        <p:strVal val="solid"/>
                                      </p:to>
                                    </p:set>
                                    <p:set>
                                      <p:cBhvr>
                                        <p:cTn id="84" dur="2000" fill="hold"/>
                                        <p:tgtEl>
                                          <p:spTgt spid="7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71"/>
                                        </p:tgtEl>
                                        <p:attrNameLst>
                                          <p:attrName>fillcolor</p:attrName>
                                        </p:attrNameLst>
                                      </p:cBhvr>
                                      <p:to>
                                        <a:srgbClr val="33CC33"/>
                                      </p:to>
                                    </p:animClr>
                                    <p:set>
                                      <p:cBhvr>
                                        <p:cTn id="87" dur="2000" fill="hold"/>
                                        <p:tgtEl>
                                          <p:spTgt spid="71"/>
                                        </p:tgtEl>
                                        <p:attrNameLst>
                                          <p:attrName>fill.type</p:attrName>
                                        </p:attrNameLst>
                                      </p:cBhvr>
                                      <p:to>
                                        <p:strVal val="solid"/>
                                      </p:to>
                                    </p:set>
                                    <p:set>
                                      <p:cBhvr>
                                        <p:cTn id="88" dur="2000" fill="hold"/>
                                        <p:tgtEl>
                                          <p:spTgt spid="71"/>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71"/>
                                        </p:tgtEl>
                                        <p:attrNameLst>
                                          <p:attrName>fillcolor</p:attrName>
                                        </p:attrNameLst>
                                      </p:cBhvr>
                                      <p:to>
                                        <a:schemeClr val="accent1"/>
                                      </p:to>
                                    </p:animClr>
                                    <p:set>
                                      <p:cBhvr>
                                        <p:cTn id="91" dur="2000" fill="hold"/>
                                        <p:tgtEl>
                                          <p:spTgt spid="71"/>
                                        </p:tgtEl>
                                        <p:attrNameLst>
                                          <p:attrName>fill.type</p:attrName>
                                        </p:attrNameLst>
                                      </p:cBhvr>
                                      <p:to>
                                        <p:strVal val="solid"/>
                                      </p:to>
                                    </p:set>
                                    <p:set>
                                      <p:cBhvr>
                                        <p:cTn id="92" dur="2000" fill="hold"/>
                                        <p:tgtEl>
                                          <p:spTgt spid="7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16"/>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2000" fill="hold"/>
                                        <p:tgtEl>
                                          <p:spTgt spid="44"/>
                                        </p:tgtEl>
                                        <p:attrNameLst>
                                          <p:attrName>fillcolor</p:attrName>
                                        </p:attrNameLst>
                                      </p:cBhvr>
                                      <p:to>
                                        <a:srgbClr val="009900"/>
                                      </p:to>
                                    </p:animClr>
                                    <p:set>
                                      <p:cBhvr>
                                        <p:cTn id="98" dur="2000" fill="hold"/>
                                        <p:tgtEl>
                                          <p:spTgt spid="44"/>
                                        </p:tgtEl>
                                        <p:attrNameLst>
                                          <p:attrName>fill.type</p:attrName>
                                        </p:attrNameLst>
                                      </p:cBhvr>
                                      <p:to>
                                        <p:strVal val="solid"/>
                                      </p:to>
                                    </p:set>
                                    <p:set>
                                      <p:cBhvr>
                                        <p:cTn id="99" dur="2000" fill="hold"/>
                                        <p:tgtEl>
                                          <p:spTgt spid="44"/>
                                        </p:tgtEl>
                                        <p:attrNameLst>
                                          <p:attrName>fill.on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0" presetID="1" presetClass="emph" presetSubtype="2" fill="hold" nodeType="withEffect">
                                  <p:stCondLst>
                                    <p:cond delay="0"/>
                                  </p:stCondLst>
                                  <p:childTnLst>
                                    <p:animClr clrSpc="rgb" dir="cw">
                                      <p:cBhvr>
                                        <p:cTn id="101" dur="2000" fill="hold"/>
                                        <p:tgtEl>
                                          <p:spTgt spid="47"/>
                                        </p:tgtEl>
                                        <p:attrNameLst>
                                          <p:attrName>fillcolor</p:attrName>
                                        </p:attrNameLst>
                                      </p:cBhvr>
                                      <p:to>
                                        <a:srgbClr val="009900"/>
                                      </p:to>
                                    </p:animClr>
                                    <p:set>
                                      <p:cBhvr>
                                        <p:cTn id="102" dur="2000" fill="hold"/>
                                        <p:tgtEl>
                                          <p:spTgt spid="47"/>
                                        </p:tgtEl>
                                        <p:attrNameLst>
                                          <p:attrName>fill.type</p:attrName>
                                        </p:attrNameLst>
                                      </p:cBhvr>
                                      <p:to>
                                        <p:strVal val="solid"/>
                                      </p:to>
                                    </p:set>
                                    <p:set>
                                      <p:cBhvr>
                                        <p:cTn id="103" dur="2000" fill="hold"/>
                                        <p:tgtEl>
                                          <p:spTgt spid="47"/>
                                        </p:tgtEl>
                                        <p:attrNameLst>
                                          <p:attrName>fill.on</p:attrName>
                                        </p:attrNameLst>
                                      </p:cBhvr>
                                      <p:to>
                                        <p:strVal val="true"/>
                                      </p:to>
                                    </p:set>
                                  </p:childTnLst>
                                </p:cTn>
                              </p:par>
                            </p:childTnLst>
                          </p:cTn>
                        </p:par>
                        <p:par>
                          <p:cTn id="104" fill="hold">
                            <p:stCondLst>
                              <p:cond delay="2000"/>
                            </p:stCondLst>
                            <p:childTnLst>
                              <p:par>
                                <p:cTn id="105" presetID="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par>
                          <p:cTn id="107" fill="hold">
                            <p:stCondLst>
                              <p:cond delay="2000"/>
                            </p:stCondLst>
                            <p:childTnLst>
                              <p:par>
                                <p:cTn id="108" presetID="1" presetClass="emph" presetSubtype="2" fill="hold" nodeType="afterEffect">
                                  <p:stCondLst>
                                    <p:cond delay="0"/>
                                  </p:stCondLst>
                                  <p:childTnLst>
                                    <p:animClr clrSpc="rgb" dir="cw">
                                      <p:cBhvr>
                                        <p:cTn id="109" dur="2000" fill="hold"/>
                                        <p:tgtEl>
                                          <p:spTgt spid="44"/>
                                        </p:tgtEl>
                                        <p:attrNameLst>
                                          <p:attrName>fillcolor</p:attrName>
                                        </p:attrNameLst>
                                      </p:cBhvr>
                                      <p:to>
                                        <a:schemeClr val="accent1"/>
                                      </p:to>
                                    </p:animClr>
                                    <p:set>
                                      <p:cBhvr>
                                        <p:cTn id="110" dur="2000" fill="hold"/>
                                        <p:tgtEl>
                                          <p:spTgt spid="44"/>
                                        </p:tgtEl>
                                        <p:attrNameLst>
                                          <p:attrName>fill.type</p:attrName>
                                        </p:attrNameLst>
                                      </p:cBhvr>
                                      <p:to>
                                        <p:strVal val="solid"/>
                                      </p:to>
                                    </p:set>
                                    <p:set>
                                      <p:cBhvr>
                                        <p:cTn id="111" dur="2000" fill="hold"/>
                                        <p:tgtEl>
                                          <p:spTgt spid="44"/>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2000" fill="hold"/>
                                        <p:tgtEl>
                                          <p:spTgt spid="47"/>
                                        </p:tgtEl>
                                        <p:attrNameLst>
                                          <p:attrName>fillcolor</p:attrName>
                                        </p:attrNameLst>
                                      </p:cBhvr>
                                      <p:to>
                                        <a:schemeClr val="accent1"/>
                                      </p:to>
                                    </p:animClr>
                                    <p:set>
                                      <p:cBhvr>
                                        <p:cTn id="114" dur="2000" fill="hold"/>
                                        <p:tgtEl>
                                          <p:spTgt spid="47"/>
                                        </p:tgtEl>
                                        <p:attrNameLst>
                                          <p:attrName>fill.type</p:attrName>
                                        </p:attrNameLst>
                                      </p:cBhvr>
                                      <p:to>
                                        <p:strVal val="solid"/>
                                      </p:to>
                                    </p:set>
                                    <p:set>
                                      <p:cBhvr>
                                        <p:cTn id="115" dur="2000" fill="hold"/>
                                        <p:tgtEl>
                                          <p:spTgt spid="47"/>
                                        </p:tgtEl>
                                        <p:attrNameLst>
                                          <p:attrName>fill.on</p:attrName>
                                        </p:attrNameLst>
                                      </p:cBhvr>
                                      <p:to>
                                        <p:strVal val="true"/>
                                      </p:to>
                                    </p:set>
                                  </p:childTnLst>
                                </p:cTn>
                              </p:par>
                            </p:childTnLst>
                          </p:cTn>
                        </p:par>
                      </p:childTnLst>
                    </p:cTn>
                  </p:par>
                </p:childTnLst>
              </p:cTn>
              <p:nextCondLst>
                <p:cond evt="onClick" delay="0">
                  <p:tgtEl>
                    <p:spTgt spid="16"/>
                  </p:tgtEl>
                </p:cond>
              </p:nextCondLst>
            </p:seq>
          </p:childTnLst>
        </p:cTn>
      </p:par>
    </p:tnLst>
    <p:bldLst>
      <p:bldP spid="4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25D6B"/>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e6bc5c54-95ce-4d6b-a69e-46b8d73664ec">VRZJZ7NJW3N4-191-6</_dlc_DocId>
    <_dlc_DocIdUrl xmlns="e6bc5c54-95ce-4d6b-a69e-46b8d73664ec">
      <Url>http://wsp2010/sitios/Gestion-PMO/comite_directivo/Preguntas y Respuestas/_layouts/DocIdRedir.aspx?ID=VRZJZ7NJW3N4-191-6</Url>
      <Description>VRZJZ7NJW3N4-191-6</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8F65FA6E51BB4540B7079A94F962EC2D" ma:contentTypeVersion="0" ma:contentTypeDescription="Crear nuevo documento." ma:contentTypeScope="" ma:versionID="aa092bbc8e0ceceab6cb4e400b5deb0e">
  <xsd:schema xmlns:xsd="http://www.w3.org/2001/XMLSchema" xmlns:xs="http://www.w3.org/2001/XMLSchema" xmlns:p="http://schemas.microsoft.com/office/2006/metadata/properties" xmlns:ns2="e6bc5c54-95ce-4d6b-a69e-46b8d73664ec" targetNamespace="http://schemas.microsoft.com/office/2006/metadata/properties" ma:root="true" ma:fieldsID="aaaf16a9bcae07606eee6a200b07950e" ns2:_="">
    <xsd:import namespace="e6bc5c54-95ce-4d6b-a69e-46b8d73664ec"/>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bc5c54-95ce-4d6b-a69e-46b8d73664ec" elementFormDefault="qualified">
    <xsd:import namespace="http://schemas.microsoft.com/office/2006/documentManagement/types"/>
    <xsd:import namespace="http://schemas.microsoft.com/office/infopath/2007/PartnerControls"/>
    <xsd:element name="_dlc_DocId" ma:index="8" nillable="true" ma:displayName="Valor de Id. de documento" ma:description="El valor del identificador de documento asignado a este elemento." ma:internalName="_dlc_DocId" ma:readOnly="true">
      <xsd:simpleType>
        <xsd:restriction base="dms:Text"/>
      </xsd:simpleType>
    </xsd:element>
    <xsd:element name="_dlc_DocIdUrl" ma:index="9" nillable="true" ma:displayName="Id. de documento" ma:description="Vínculo permanente a este documento."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183B8A-1FBE-42BD-B9CB-24DFA2DF737F}">
  <ds:schemaRefs>
    <ds:schemaRef ds:uri="http://schemas.microsoft.com/office/2006/documentManagement/types"/>
    <ds:schemaRef ds:uri="http://purl.org/dc/elements/1.1/"/>
    <ds:schemaRef ds:uri="http://schemas.microsoft.com/office/2006/metadata/properties"/>
    <ds:schemaRef ds:uri="http://purl.org/dc/dcmitype/"/>
    <ds:schemaRef ds:uri="http://schemas.microsoft.com/office/infopath/2007/PartnerControls"/>
    <ds:schemaRef ds:uri="http://www.w3.org/XML/1998/namespace"/>
    <ds:schemaRef ds:uri="http://purl.org/dc/terms/"/>
    <ds:schemaRef ds:uri="http://schemas.openxmlformats.org/package/2006/metadata/core-properties"/>
    <ds:schemaRef ds:uri="e6bc5c54-95ce-4d6b-a69e-46b8d73664ec"/>
  </ds:schemaRefs>
</ds:datastoreItem>
</file>

<file path=customXml/itemProps2.xml><?xml version="1.0" encoding="utf-8"?>
<ds:datastoreItem xmlns:ds="http://schemas.openxmlformats.org/officeDocument/2006/customXml" ds:itemID="{2F87F11A-0CBF-4CCA-9674-5402E53AFE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bc5c54-95ce-4d6b-a69e-46b8d73664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94DA0FC-D4D9-4347-A0EC-A1EAD70600FE}">
  <ds:schemaRefs>
    <ds:schemaRef ds:uri="http://schemas.microsoft.com/sharepoint/events"/>
  </ds:schemaRefs>
</ds:datastoreItem>
</file>

<file path=customXml/itemProps4.xml><?xml version="1.0" encoding="utf-8"?>
<ds:datastoreItem xmlns:ds="http://schemas.openxmlformats.org/officeDocument/2006/customXml" ds:itemID="{1052B9F9-73F9-4E89-97EB-41EC5D91AF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322</TotalTime>
  <Words>6154</Words>
  <Application>Microsoft Office PowerPoint</Application>
  <PresentationFormat>Presentación en pantalla (4:3)</PresentationFormat>
  <Paragraphs>1326</Paragraphs>
  <Slides>39</Slides>
  <Notes>22</Notes>
  <HiddenSlides>36</HiddenSlides>
  <MMClips>0</MMClips>
  <ScaleCrop>false</ScaleCrop>
  <HeadingPairs>
    <vt:vector size="8" baseType="variant">
      <vt:variant>
        <vt:lpstr>Tema</vt:lpstr>
      </vt:variant>
      <vt:variant>
        <vt:i4>6</vt:i4>
      </vt:variant>
      <vt:variant>
        <vt:lpstr>Servidores OLE incrustados</vt:lpstr>
      </vt:variant>
      <vt:variant>
        <vt:i4>1</vt:i4>
      </vt:variant>
      <vt:variant>
        <vt:lpstr>Títulos de diapositiva</vt:lpstr>
      </vt:variant>
      <vt:variant>
        <vt:i4>39</vt:i4>
      </vt:variant>
      <vt:variant>
        <vt:lpstr>Presentaciones personalizadas</vt:lpstr>
      </vt:variant>
      <vt:variant>
        <vt:i4>4</vt:i4>
      </vt:variant>
    </vt:vector>
  </HeadingPairs>
  <TitlesOfParts>
    <vt:vector size="50" baseType="lpstr">
      <vt:lpstr>1_Tema de Office</vt:lpstr>
      <vt:lpstr>ModernPortfolio</vt:lpstr>
      <vt:lpstr>Tema de Office</vt:lpstr>
      <vt:lpstr>2_Tema de Office</vt:lpstr>
      <vt:lpstr>3_Tema de Office</vt:lpstr>
      <vt:lpstr>4_Tema de Office</vt:lpstr>
      <vt:lpstr>Hoja de cálculo binaria</vt:lpstr>
      <vt:lpstr>Reunión “Preguntas y Respuestas”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Premisas de trabajo</vt:lpstr>
      <vt:lpstr>Avances a la fecha</vt:lpstr>
      <vt:lpstr>Nuevo Plan de Trabajo</vt:lpstr>
      <vt:lpstr>Necesidades de otras áreas de la DIVOT</vt:lpstr>
      <vt:lpstr>Presentación de PowerPoint</vt:lpstr>
      <vt:lpstr>Reunión “Preguntas y Respuestas”</vt:lpstr>
      <vt:lpstr>Índice</vt:lpstr>
      <vt:lpstr>    Organigrama</vt:lpstr>
      <vt:lpstr>Qué Hacemos</vt:lpstr>
      <vt:lpstr>Qué Hacemos  en la Sección Cuenta Corriente y Captación</vt:lpstr>
      <vt:lpstr>Qué Hacemos en la Sección Canje</vt:lpstr>
      <vt:lpstr>Qué Hacemos en Sección Convenios de Empresas</vt:lpstr>
      <vt:lpstr>Qué Necesitamos?</vt:lpstr>
      <vt:lpstr>Presentación de PowerPoint</vt:lpstr>
      <vt:lpstr>Presentación de PowerPoint</vt:lpstr>
      <vt:lpstr>METODOLOGIA TRADICIONAL</vt:lpstr>
      <vt:lpstr>CANALES_DIGITALES</vt:lpstr>
      <vt:lpstr>PASIVOS</vt:lpstr>
      <vt:lpstr>Sistemas_Core</vt:lpstr>
    </vt:vector>
  </TitlesOfParts>
  <Company>Banco de Chile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Reunión “Preguntas y Respuestas”</dc:title>
  <dc:creator>mespinozal</dc:creator>
  <cp:lastModifiedBy>Sergio Alejandro Cerda Zuñiga</cp:lastModifiedBy>
  <cp:revision>20</cp:revision>
  <dcterms:created xsi:type="dcterms:W3CDTF">2014-09-29T13:12:13Z</dcterms:created>
  <dcterms:modified xsi:type="dcterms:W3CDTF">2015-03-19T16:24:39Z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0x0101008F65FA6E51BB4540B7079A94F962EC2D</vt:lpwstr>
  </property>
  <property fmtid="{D5CDD505-2E9C-101B-9397-08002B2CF9AE}" pid="3" name="_dlc_DocIdItemGuid">
    <vt:lpwstr>056bd3ca-9880-4579-a4ae-342fa05d78ed</vt:lpwstr>
  </property>
</Properties>
</file>